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8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</p:sldIdLst>
  <p:sldSz cx="14630400" cy="8229600"/>
  <p:notesSz cx="8229600" cy="14630400"/>
  <p:embeddedFontLst>
    <p:embeddedFont>
      <p:font typeface="Barlow" panose="00000500000000000000" pitchFamily="2" charset="0"/>
      <p:regular r:id="rId24"/>
      <p:bold r:id="rId25"/>
    </p:embeddedFont>
    <p:embeddedFont>
      <p:font typeface="PT Sans" panose="020B0503020203020204" pitchFamily="34" charset="0"/>
      <p:regular r:id="rId26"/>
      <p:bold r:id="rId27"/>
    </p:embeddedFont>
    <p:embeddedFont>
      <p:font typeface="Rockwell" panose="02060603020205020403" pitchFamily="18" charset="0"/>
      <p:regular r:id="rId28"/>
      <p:bold r:id="rId29"/>
      <p:italic r:id="rId30"/>
      <p:boldItalic r:id="rId31"/>
    </p:embeddedFont>
    <p:embeddedFont>
      <p:font typeface="Rockwell Condensed" panose="02060603050405020104" pitchFamily="18" charset="0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77756-48C6-4242-9DBB-639AAD463AA7}" v="6" dt="2025-07-23T05:41:30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 Ridwan Olabisi" userId="786da5b8-3d63-4a25-ab78-f58e9eb6ff6c" providerId="ADAL" clId="{4B077756-48C6-4242-9DBB-639AAD463AA7}"/>
    <pc:docChg chg="undo redo custSel addSld modSld modMainMaster">
      <pc:chgData name="Dere Ridwan Olabisi" userId="786da5b8-3d63-4a25-ab78-f58e9eb6ff6c" providerId="ADAL" clId="{4B077756-48C6-4242-9DBB-639AAD463AA7}" dt="2025-07-23T05:53:26.713" v="129" actId="1076"/>
      <pc:docMkLst>
        <pc:docMk/>
      </pc:docMkLst>
      <pc:sldChg chg="addSp delSp modSp mod">
        <pc:chgData name="Dere Ridwan Olabisi" userId="786da5b8-3d63-4a25-ab78-f58e9eb6ff6c" providerId="ADAL" clId="{4B077756-48C6-4242-9DBB-639AAD463AA7}" dt="2025-07-23T05:45:40.491" v="45" actId="478"/>
        <pc:sldMkLst>
          <pc:docMk/>
          <pc:sldMk cId="0" sldId="258"/>
        </pc:sldMkLst>
        <pc:picChg chg="del">
          <ac:chgData name="Dere Ridwan Olabisi" userId="786da5b8-3d63-4a25-ab78-f58e9eb6ff6c" providerId="ADAL" clId="{4B077756-48C6-4242-9DBB-639AAD463AA7}" dt="2025-07-23T05:44:12.078" v="38" actId="478"/>
          <ac:picMkLst>
            <pc:docMk/>
            <pc:sldMk cId="0" sldId="258"/>
            <ac:picMk id="5" creationId="{52D8B65C-9DB7-AD28-0B37-B01FFF3F7DD3}"/>
          </ac:picMkLst>
        </pc:picChg>
        <pc:picChg chg="add del">
          <ac:chgData name="Dere Ridwan Olabisi" userId="786da5b8-3d63-4a25-ab78-f58e9eb6ff6c" providerId="ADAL" clId="{4B077756-48C6-4242-9DBB-639AAD463AA7}" dt="2025-07-23T05:45:40.491" v="45" actId="478"/>
          <ac:picMkLst>
            <pc:docMk/>
            <pc:sldMk cId="0" sldId="258"/>
            <ac:picMk id="6" creationId="{6D84B199-A755-62C0-6280-BE44D4F27DE3}"/>
          </ac:picMkLst>
        </pc:picChg>
        <pc:picChg chg="add mod">
          <ac:chgData name="Dere Ridwan Olabisi" userId="786da5b8-3d63-4a25-ab78-f58e9eb6ff6c" providerId="ADAL" clId="{4B077756-48C6-4242-9DBB-639AAD463AA7}" dt="2025-07-23T05:45:32.374" v="44" actId="1076"/>
          <ac:picMkLst>
            <pc:docMk/>
            <pc:sldMk cId="0" sldId="258"/>
            <ac:picMk id="8" creationId="{574D17F0-71B5-E8A8-5DFC-161C7BD0902C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7:32.076" v="55" actId="1076"/>
        <pc:sldMkLst>
          <pc:docMk/>
          <pc:sldMk cId="0" sldId="259"/>
        </pc:sldMkLst>
        <pc:picChg chg="del">
          <ac:chgData name="Dere Ridwan Olabisi" userId="786da5b8-3d63-4a25-ab78-f58e9eb6ff6c" providerId="ADAL" clId="{4B077756-48C6-4242-9DBB-639AAD463AA7}" dt="2025-07-23T05:47:24.250" v="53" actId="478"/>
          <ac:picMkLst>
            <pc:docMk/>
            <pc:sldMk cId="0" sldId="259"/>
            <ac:picMk id="19" creationId="{16E70995-2B4C-E6F4-97E8-56BC914AEECF}"/>
          </ac:picMkLst>
        </pc:picChg>
        <pc:picChg chg="add mod">
          <ac:chgData name="Dere Ridwan Olabisi" userId="786da5b8-3d63-4a25-ab78-f58e9eb6ff6c" providerId="ADAL" clId="{4B077756-48C6-4242-9DBB-639AAD463AA7}" dt="2025-07-23T05:47:32.076" v="55" actId="1076"/>
          <ac:picMkLst>
            <pc:docMk/>
            <pc:sldMk cId="0" sldId="259"/>
            <ac:picMk id="20" creationId="{5CC58338-88DC-F7A5-DFD0-B92784FAD32E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7:45.606" v="57" actId="1076"/>
        <pc:sldMkLst>
          <pc:docMk/>
          <pc:sldMk cId="0" sldId="260"/>
        </pc:sldMkLst>
        <pc:picChg chg="del">
          <ac:chgData name="Dere Ridwan Olabisi" userId="786da5b8-3d63-4a25-ab78-f58e9eb6ff6c" providerId="ADAL" clId="{4B077756-48C6-4242-9DBB-639AAD463AA7}" dt="2025-07-23T05:43:13.003" v="33" actId="478"/>
          <ac:picMkLst>
            <pc:docMk/>
            <pc:sldMk cId="0" sldId="260"/>
            <ac:picMk id="5" creationId="{B9FA700A-20AA-19BD-5F67-A175CA594EBF}"/>
          </ac:picMkLst>
        </pc:picChg>
        <pc:picChg chg="add mod">
          <ac:chgData name="Dere Ridwan Olabisi" userId="786da5b8-3d63-4a25-ab78-f58e9eb6ff6c" providerId="ADAL" clId="{4B077756-48C6-4242-9DBB-639AAD463AA7}" dt="2025-07-23T05:47:45.606" v="57" actId="1076"/>
          <ac:picMkLst>
            <pc:docMk/>
            <pc:sldMk cId="0" sldId="260"/>
            <ac:picMk id="6" creationId="{523D8AA8-2548-4921-661B-106826E31C48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7:58.367" v="59" actId="1076"/>
        <pc:sldMkLst>
          <pc:docMk/>
          <pc:sldMk cId="0" sldId="261"/>
        </pc:sldMkLst>
        <pc:picChg chg="del">
          <ac:chgData name="Dere Ridwan Olabisi" userId="786da5b8-3d63-4a25-ab78-f58e9eb6ff6c" providerId="ADAL" clId="{4B077756-48C6-4242-9DBB-639AAD463AA7}" dt="2025-07-23T05:43:45.690" v="37" actId="478"/>
          <ac:picMkLst>
            <pc:docMk/>
            <pc:sldMk cId="0" sldId="261"/>
            <ac:picMk id="14" creationId="{2C497545-690A-7A01-DB94-FB184D9B8567}"/>
          </ac:picMkLst>
        </pc:picChg>
        <pc:picChg chg="add mod">
          <ac:chgData name="Dere Ridwan Olabisi" userId="786da5b8-3d63-4a25-ab78-f58e9eb6ff6c" providerId="ADAL" clId="{4B077756-48C6-4242-9DBB-639AAD463AA7}" dt="2025-07-23T05:47:58.367" v="59" actId="1076"/>
          <ac:picMkLst>
            <pc:docMk/>
            <pc:sldMk cId="0" sldId="261"/>
            <ac:picMk id="15" creationId="{61B5226C-4B6A-2AA1-4AB5-8013CF69C4DD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8:08.943" v="61" actId="1076"/>
        <pc:sldMkLst>
          <pc:docMk/>
          <pc:sldMk cId="0" sldId="262"/>
        </pc:sldMkLst>
        <pc:picChg chg="del">
          <ac:chgData name="Dere Ridwan Olabisi" userId="786da5b8-3d63-4a25-ab78-f58e9eb6ff6c" providerId="ADAL" clId="{4B077756-48C6-4242-9DBB-639AAD463AA7}" dt="2025-07-23T05:43:40.066" v="36" actId="478"/>
          <ac:picMkLst>
            <pc:docMk/>
            <pc:sldMk cId="0" sldId="262"/>
            <ac:picMk id="16" creationId="{A4189A06-D3D0-3CF7-0761-FA55A948F6F1}"/>
          </ac:picMkLst>
        </pc:picChg>
        <pc:picChg chg="add mod">
          <ac:chgData name="Dere Ridwan Olabisi" userId="786da5b8-3d63-4a25-ab78-f58e9eb6ff6c" providerId="ADAL" clId="{4B077756-48C6-4242-9DBB-639AAD463AA7}" dt="2025-07-23T05:48:08.943" v="61" actId="1076"/>
          <ac:picMkLst>
            <pc:docMk/>
            <pc:sldMk cId="0" sldId="262"/>
            <ac:picMk id="17" creationId="{22759CD5-55DD-D615-2D42-D6D5DB6130B9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8:21.989" v="63" actId="1076"/>
        <pc:sldMkLst>
          <pc:docMk/>
          <pc:sldMk cId="0" sldId="263"/>
        </pc:sldMkLst>
        <pc:picChg chg="del">
          <ac:chgData name="Dere Ridwan Olabisi" userId="786da5b8-3d63-4a25-ab78-f58e9eb6ff6c" providerId="ADAL" clId="{4B077756-48C6-4242-9DBB-639AAD463AA7}" dt="2025-07-23T05:31:32.205" v="1" actId="478"/>
          <ac:picMkLst>
            <pc:docMk/>
            <pc:sldMk cId="0" sldId="263"/>
            <ac:picMk id="5" creationId="{C066D61D-C9A1-2908-3E15-7E76A01996AC}"/>
          </ac:picMkLst>
        </pc:picChg>
        <pc:picChg chg="add mod">
          <ac:chgData name="Dere Ridwan Olabisi" userId="786da5b8-3d63-4a25-ab78-f58e9eb6ff6c" providerId="ADAL" clId="{4B077756-48C6-4242-9DBB-639AAD463AA7}" dt="2025-07-23T05:48:21.989" v="63" actId="1076"/>
          <ac:picMkLst>
            <pc:docMk/>
            <pc:sldMk cId="0" sldId="263"/>
            <ac:picMk id="5" creationId="{FC9C797B-ECBF-DC17-86C2-407ABB652260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9:39.675" v="72" actId="1076"/>
        <pc:sldMkLst>
          <pc:docMk/>
          <pc:sldMk cId="0" sldId="265"/>
        </pc:sldMkLst>
        <pc:spChg chg="mod">
          <ac:chgData name="Dere Ridwan Olabisi" userId="786da5b8-3d63-4a25-ab78-f58e9eb6ff6c" providerId="ADAL" clId="{4B077756-48C6-4242-9DBB-639AAD463AA7}" dt="2025-07-23T05:38:18.163" v="19" actId="108"/>
          <ac:spMkLst>
            <pc:docMk/>
            <pc:sldMk cId="0" sldId="265"/>
            <ac:spMk id="2" creationId="{00000000-0000-0000-0000-000000000000}"/>
          </ac:spMkLst>
        </pc:spChg>
        <pc:picChg chg="add mod">
          <ac:chgData name="Dere Ridwan Olabisi" userId="786da5b8-3d63-4a25-ab78-f58e9eb6ff6c" providerId="ADAL" clId="{4B077756-48C6-4242-9DBB-639AAD463AA7}" dt="2025-07-23T05:49:39.675" v="72" actId="1076"/>
          <ac:picMkLst>
            <pc:docMk/>
            <pc:sldMk cId="0" sldId="265"/>
            <ac:picMk id="5" creationId="{1037D1D5-F93D-D826-6F05-70023D1470E0}"/>
          </ac:picMkLst>
        </pc:picChg>
        <pc:picChg chg="del">
          <ac:chgData name="Dere Ridwan Olabisi" userId="786da5b8-3d63-4a25-ab78-f58e9eb6ff6c" providerId="ADAL" clId="{4B077756-48C6-4242-9DBB-639AAD463AA7}" dt="2025-07-23T05:31:37.427" v="2" actId="478"/>
          <ac:picMkLst>
            <pc:docMk/>
            <pc:sldMk cId="0" sldId="265"/>
            <ac:picMk id="5" creationId="{2F589D6F-4B43-577D-A9E3-78C2CAAD87E9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9:30.837" v="70" actId="1076"/>
        <pc:sldMkLst>
          <pc:docMk/>
          <pc:sldMk cId="0" sldId="266"/>
        </pc:sldMkLst>
        <pc:picChg chg="del">
          <ac:chgData name="Dere Ridwan Olabisi" userId="786da5b8-3d63-4a25-ab78-f58e9eb6ff6c" providerId="ADAL" clId="{4B077756-48C6-4242-9DBB-639AAD463AA7}" dt="2025-07-23T05:31:43.699" v="3" actId="478"/>
          <ac:picMkLst>
            <pc:docMk/>
            <pc:sldMk cId="0" sldId="266"/>
            <ac:picMk id="19" creationId="{F08A3750-9C4E-355A-F65F-0565E71399D4}"/>
          </ac:picMkLst>
        </pc:picChg>
        <pc:picChg chg="add mod">
          <ac:chgData name="Dere Ridwan Olabisi" userId="786da5b8-3d63-4a25-ab78-f58e9eb6ff6c" providerId="ADAL" clId="{4B077756-48C6-4242-9DBB-639AAD463AA7}" dt="2025-07-23T05:49:30.837" v="70" actId="1076"/>
          <ac:picMkLst>
            <pc:docMk/>
            <pc:sldMk cId="0" sldId="266"/>
            <ac:picMk id="19" creationId="{FA6FF463-77B2-CB9B-DD85-E5A9A97DCDD8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9:20.583" v="68" actId="1076"/>
        <pc:sldMkLst>
          <pc:docMk/>
          <pc:sldMk cId="0" sldId="267"/>
        </pc:sldMkLst>
        <pc:picChg chg="del">
          <ac:chgData name="Dere Ridwan Olabisi" userId="786da5b8-3d63-4a25-ab78-f58e9eb6ff6c" providerId="ADAL" clId="{4B077756-48C6-4242-9DBB-639AAD463AA7}" dt="2025-07-23T05:49:13.586" v="66" actId="478"/>
          <ac:picMkLst>
            <pc:docMk/>
            <pc:sldMk cId="0" sldId="267"/>
            <ac:picMk id="9" creationId="{CC10EAA5-E064-C7A4-7904-F0FAEA6B3508}"/>
          </ac:picMkLst>
        </pc:picChg>
        <pc:picChg chg="add mod">
          <ac:chgData name="Dere Ridwan Olabisi" userId="786da5b8-3d63-4a25-ab78-f58e9eb6ff6c" providerId="ADAL" clId="{4B077756-48C6-4242-9DBB-639AAD463AA7}" dt="2025-07-23T05:49:20.583" v="68" actId="1076"/>
          <ac:picMkLst>
            <pc:docMk/>
            <pc:sldMk cId="0" sldId="267"/>
            <ac:picMk id="10" creationId="{250FEE73-4F1C-CE8C-FAC9-3066E39C78AE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5:05.198" v="41" actId="1076"/>
        <pc:sldMkLst>
          <pc:docMk/>
          <pc:sldMk cId="0" sldId="268"/>
        </pc:sldMkLst>
        <pc:picChg chg="del">
          <ac:chgData name="Dere Ridwan Olabisi" userId="786da5b8-3d63-4a25-ab78-f58e9eb6ff6c" providerId="ADAL" clId="{4B077756-48C6-4242-9DBB-639AAD463AA7}" dt="2025-07-23T05:44:31.209" v="39" actId="478"/>
          <ac:picMkLst>
            <pc:docMk/>
            <pc:sldMk cId="0" sldId="268"/>
            <ac:picMk id="5" creationId="{F3E71E53-F508-C534-6DB7-79FEB01ACD0D}"/>
          </ac:picMkLst>
        </pc:picChg>
        <pc:picChg chg="add mod">
          <ac:chgData name="Dere Ridwan Olabisi" userId="786da5b8-3d63-4a25-ab78-f58e9eb6ff6c" providerId="ADAL" clId="{4B077756-48C6-4242-9DBB-639AAD463AA7}" dt="2025-07-23T05:45:05.198" v="41" actId="1076"/>
          <ac:picMkLst>
            <pc:docMk/>
            <pc:sldMk cId="0" sldId="268"/>
            <ac:picMk id="6" creationId="{883D8F0E-840A-5325-D873-387C758B6CC7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49:07.034" v="65" actId="1076"/>
        <pc:sldMkLst>
          <pc:docMk/>
          <pc:sldMk cId="0" sldId="269"/>
        </pc:sldMkLst>
        <pc:picChg chg="add mod">
          <ac:chgData name="Dere Ridwan Olabisi" userId="786da5b8-3d63-4a25-ab78-f58e9eb6ff6c" providerId="ADAL" clId="{4B077756-48C6-4242-9DBB-639AAD463AA7}" dt="2025-07-23T05:49:07.034" v="65" actId="1076"/>
          <ac:picMkLst>
            <pc:docMk/>
            <pc:sldMk cId="0" sldId="269"/>
            <ac:picMk id="20" creationId="{3DDB6AB2-4477-47C6-3E4E-B27BD24EE843}"/>
          </ac:picMkLst>
        </pc:picChg>
        <pc:picChg chg="del">
          <ac:chgData name="Dere Ridwan Olabisi" userId="786da5b8-3d63-4a25-ab78-f58e9eb6ff6c" providerId="ADAL" clId="{4B077756-48C6-4242-9DBB-639AAD463AA7}" dt="2025-07-23T05:32:06.145" v="6" actId="478"/>
          <ac:picMkLst>
            <pc:docMk/>
            <pc:sldMk cId="0" sldId="269"/>
            <ac:picMk id="20" creationId="{BF03FBF9-A597-C7B1-37F4-DE4539D66FA2}"/>
          </ac:picMkLst>
        </pc:picChg>
      </pc:sldChg>
      <pc:sldChg chg="addSp delSp modSp mod">
        <pc:chgData name="Dere Ridwan Olabisi" userId="786da5b8-3d63-4a25-ab78-f58e9eb6ff6c" providerId="ADAL" clId="{4B077756-48C6-4242-9DBB-639AAD463AA7}" dt="2025-07-23T05:50:06.479" v="76" actId="1076"/>
        <pc:sldMkLst>
          <pc:docMk/>
          <pc:sldMk cId="0" sldId="271"/>
        </pc:sldMkLst>
        <pc:picChg chg="del">
          <ac:chgData name="Dere Ridwan Olabisi" userId="786da5b8-3d63-4a25-ab78-f58e9eb6ff6c" providerId="ADAL" clId="{4B077756-48C6-4242-9DBB-639AAD463AA7}" dt="2025-07-23T05:31:58.987" v="5" actId="478"/>
          <ac:picMkLst>
            <pc:docMk/>
            <pc:sldMk cId="0" sldId="271"/>
            <ac:picMk id="16" creationId="{A28ED636-D36E-0842-E78A-604E4B4493D2}"/>
          </ac:picMkLst>
        </pc:picChg>
        <pc:picChg chg="add mod">
          <ac:chgData name="Dere Ridwan Olabisi" userId="786da5b8-3d63-4a25-ab78-f58e9eb6ff6c" providerId="ADAL" clId="{4B077756-48C6-4242-9DBB-639AAD463AA7}" dt="2025-07-23T05:50:06.479" v="76" actId="1076"/>
          <ac:picMkLst>
            <pc:docMk/>
            <pc:sldMk cId="0" sldId="271"/>
            <ac:picMk id="16" creationId="{D1830631-1281-F777-2877-2231CE10B105}"/>
          </ac:picMkLst>
        </pc:picChg>
      </pc:sldChg>
      <pc:sldChg chg="modSp mod">
        <pc:chgData name="Dere Ridwan Olabisi" userId="786da5b8-3d63-4a25-ab78-f58e9eb6ff6c" providerId="ADAL" clId="{4B077756-48C6-4242-9DBB-639AAD463AA7}" dt="2025-07-23T05:50:45.738" v="82" actId="20577"/>
        <pc:sldMkLst>
          <pc:docMk/>
          <pc:sldMk cId="0" sldId="272"/>
        </pc:sldMkLst>
        <pc:spChg chg="mod">
          <ac:chgData name="Dere Ridwan Olabisi" userId="786da5b8-3d63-4a25-ab78-f58e9eb6ff6c" providerId="ADAL" clId="{4B077756-48C6-4242-9DBB-639AAD463AA7}" dt="2025-07-23T05:50:45.738" v="82" actId="20577"/>
          <ac:spMkLst>
            <pc:docMk/>
            <pc:sldMk cId="0" sldId="272"/>
            <ac:spMk id="4" creationId="{00000000-0000-0000-0000-000000000000}"/>
          </ac:spMkLst>
        </pc:spChg>
      </pc:sldChg>
      <pc:sldChg chg="addSp delSp modSp mod">
        <pc:chgData name="Dere Ridwan Olabisi" userId="786da5b8-3d63-4a25-ab78-f58e9eb6ff6c" providerId="ADAL" clId="{4B077756-48C6-4242-9DBB-639AAD463AA7}" dt="2025-07-23T05:50:16.670" v="78" actId="1076"/>
        <pc:sldMkLst>
          <pc:docMk/>
          <pc:sldMk cId="0" sldId="273"/>
        </pc:sldMkLst>
        <pc:picChg chg="add mod">
          <ac:chgData name="Dere Ridwan Olabisi" userId="786da5b8-3d63-4a25-ab78-f58e9eb6ff6c" providerId="ADAL" clId="{4B077756-48C6-4242-9DBB-639AAD463AA7}" dt="2025-07-23T05:50:16.670" v="78" actId="1076"/>
          <ac:picMkLst>
            <pc:docMk/>
            <pc:sldMk cId="0" sldId="273"/>
            <ac:picMk id="16" creationId="{29807777-ACD1-B10E-FCE8-A4974BF7E756}"/>
          </ac:picMkLst>
        </pc:picChg>
        <pc:picChg chg="del">
          <ac:chgData name="Dere Ridwan Olabisi" userId="786da5b8-3d63-4a25-ab78-f58e9eb6ff6c" providerId="ADAL" clId="{4B077756-48C6-4242-9DBB-639AAD463AA7}" dt="2025-07-23T05:31:51.512" v="4" actId="478"/>
          <ac:picMkLst>
            <pc:docMk/>
            <pc:sldMk cId="0" sldId="273"/>
            <ac:picMk id="16" creationId="{A914BBB3-A844-EB2E-ECB2-1094CA7DF6D5}"/>
          </ac:picMkLst>
        </pc:picChg>
      </pc:sldChg>
      <pc:sldChg chg="addSp modSp mod chgLayout">
        <pc:chgData name="Dere Ridwan Olabisi" userId="786da5b8-3d63-4a25-ab78-f58e9eb6ff6c" providerId="ADAL" clId="{4B077756-48C6-4242-9DBB-639AAD463AA7}" dt="2025-07-23T05:47:10.093" v="52" actId="255"/>
        <pc:sldMkLst>
          <pc:docMk/>
          <pc:sldMk cId="0" sldId="275"/>
        </pc:sldMkLst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2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3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5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15.694" v="17" actId="14100"/>
          <ac:spMkLst>
            <pc:docMk/>
            <pc:sldMk cId="0" sldId="275"/>
            <ac:spMk id="8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9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0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1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4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5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6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53.307" v="23" actId="255"/>
          <ac:spMkLst>
            <pc:docMk/>
            <pc:sldMk cId="0" sldId="275"/>
            <ac:spMk id="17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38:02.258" v="12" actId="1076"/>
          <ac:spMkLst>
            <pc:docMk/>
            <pc:sldMk cId="0" sldId="275"/>
            <ac:spMk id="18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45:55.179" v="46" actId="1076"/>
          <ac:spMkLst>
            <pc:docMk/>
            <pc:sldMk cId="0" sldId="275"/>
            <ac:spMk id="20" creationId="{00000000-0000-0000-0000-000000000000}"/>
          </ac:spMkLst>
        </pc:spChg>
        <pc:spChg chg="mod">
          <ac:chgData name="Dere Ridwan Olabisi" userId="786da5b8-3d63-4a25-ab78-f58e9eb6ff6c" providerId="ADAL" clId="{4B077756-48C6-4242-9DBB-639AAD463AA7}" dt="2025-07-23T05:47:10.093" v="52" actId="255"/>
          <ac:spMkLst>
            <pc:docMk/>
            <pc:sldMk cId="0" sldId="275"/>
            <ac:spMk id="22" creationId="{00000000-0000-0000-0000-000000000000}"/>
          </ac:spMkLst>
        </pc:spChg>
        <pc:picChg chg="add mod">
          <ac:chgData name="Dere Ridwan Olabisi" userId="786da5b8-3d63-4a25-ab78-f58e9eb6ff6c" providerId="ADAL" clId="{4B077756-48C6-4242-9DBB-639AAD463AA7}" dt="2025-07-23T05:43:21.182" v="34" actId="14100"/>
          <ac:picMkLst>
            <pc:docMk/>
            <pc:sldMk cId="0" sldId="275"/>
            <ac:picMk id="19" creationId="{A0F25D0A-6DB0-7036-67B5-E1B5E327072D}"/>
          </ac:picMkLst>
        </pc:picChg>
        <pc:picChg chg="add mod">
          <ac:chgData name="Dere Ridwan Olabisi" userId="786da5b8-3d63-4a25-ab78-f58e9eb6ff6c" providerId="ADAL" clId="{4B077756-48C6-4242-9DBB-639AAD463AA7}" dt="2025-07-23T05:46:07.764" v="48" actId="1076"/>
          <ac:picMkLst>
            <pc:docMk/>
            <pc:sldMk cId="0" sldId="275"/>
            <ac:picMk id="24" creationId="{2A94CE5A-EA63-EF42-B466-28C82B65A6EA}"/>
          </ac:picMkLst>
        </pc:picChg>
      </pc:sldChg>
      <pc:sldChg chg="addSp modSp new mod modClrScheme chgLayout">
        <pc:chgData name="Dere Ridwan Olabisi" userId="786da5b8-3d63-4a25-ab78-f58e9eb6ff6c" providerId="ADAL" clId="{4B077756-48C6-4242-9DBB-639AAD463AA7}" dt="2025-07-23T05:53:26.713" v="129" actId="1076"/>
        <pc:sldMkLst>
          <pc:docMk/>
          <pc:sldMk cId="1373934299" sldId="276"/>
        </pc:sldMkLst>
        <pc:spChg chg="add mod">
          <ac:chgData name="Dere Ridwan Olabisi" userId="786da5b8-3d63-4a25-ab78-f58e9eb6ff6c" providerId="ADAL" clId="{4B077756-48C6-4242-9DBB-639AAD463AA7}" dt="2025-07-23T05:53:01.883" v="126" actId="255"/>
          <ac:spMkLst>
            <pc:docMk/>
            <pc:sldMk cId="1373934299" sldId="276"/>
            <ac:spMk id="3" creationId="{DC4F3497-969E-B622-83EA-0E0762A32C2B}"/>
          </ac:spMkLst>
        </pc:spChg>
        <pc:picChg chg="add">
          <ac:chgData name="Dere Ridwan Olabisi" userId="786da5b8-3d63-4a25-ab78-f58e9eb6ff6c" providerId="ADAL" clId="{4B077756-48C6-4242-9DBB-639AAD463AA7}" dt="2025-07-23T05:53:11.971" v="127" actId="22"/>
          <ac:picMkLst>
            <pc:docMk/>
            <pc:sldMk cId="1373934299" sldId="276"/>
            <ac:picMk id="5" creationId="{5E3A4A2F-C411-E37B-1841-35428D9C8FB8}"/>
          </ac:picMkLst>
        </pc:picChg>
        <pc:picChg chg="add mod">
          <ac:chgData name="Dere Ridwan Olabisi" userId="786da5b8-3d63-4a25-ab78-f58e9eb6ff6c" providerId="ADAL" clId="{4B077756-48C6-4242-9DBB-639AAD463AA7}" dt="2025-07-23T05:53:26.713" v="129" actId="1076"/>
          <ac:picMkLst>
            <pc:docMk/>
            <pc:sldMk cId="1373934299" sldId="276"/>
            <ac:picMk id="7" creationId="{B1AB1334-E78C-3C25-35D1-7A2EF18F08E9}"/>
          </ac:picMkLst>
        </pc:picChg>
      </pc:sldChg>
      <pc:sldMasterChg chg="modSldLayout">
        <pc:chgData name="Dere Ridwan Olabisi" userId="786da5b8-3d63-4a25-ab78-f58e9eb6ff6c" providerId="ADAL" clId="{4B077756-48C6-4242-9DBB-639AAD463AA7}" dt="2025-07-23T05:31:21.712" v="0"/>
        <pc:sldMasterMkLst>
          <pc:docMk/>
          <pc:sldMasterMk cId="3016347515" sldId="2147483668"/>
        </pc:sldMasterMkLst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4222371844" sldId="2147483680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4222371844" sldId="2147483680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4222371844" sldId="2147483680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4222371844" sldId="2147483680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618190274" sldId="2147483681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618190274" sldId="2147483681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618190274" sldId="2147483681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618190274" sldId="2147483681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1261383808" sldId="2147483682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1261383808" sldId="2147483682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261383808" sldId="2147483682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261383808" sldId="2147483682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1149880982" sldId="2147483683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1149880982" sldId="2147483683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149880982" sldId="2147483683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149880982" sldId="2147483683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3600187" sldId="2147483684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3600187" sldId="2147483684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600187" sldId="2147483684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600187" sldId="2147483684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2221281226" sldId="2147483685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2221281226" sldId="2147483685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221281226" sldId="2147483685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221281226" sldId="2147483685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97853942" sldId="2147483686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97853942" sldId="2147483686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97853942" sldId="2147483686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97853942" sldId="2147483686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30363922" sldId="2147483687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30363922" sldId="2147483687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0363922" sldId="2147483687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0363922" sldId="2147483687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287384604" sldId="2147483688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287384604" sldId="2147483688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87384604" sldId="2147483688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87384604" sldId="2147483688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1045874005" sldId="2147483689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1045874005" sldId="2147483689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045874005" sldId="2147483689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045874005" sldId="2147483689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2451278297" sldId="2147483690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2451278297" sldId="2147483690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451278297" sldId="2147483690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2451278297" sldId="2147483690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195196306" sldId="2147483691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195196306" sldId="2147483691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195196306" sldId="2147483691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195196306" sldId="2147483691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503686710" sldId="2147483692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503686710" sldId="2147483692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503686710" sldId="2147483692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503686710" sldId="2147483692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953717406" sldId="2147483693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953717406" sldId="2147483693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953717406" sldId="2147483693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953717406" sldId="2147483693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1636655280" sldId="2147483694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1636655280" sldId="2147483694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636655280" sldId="2147483694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636655280" sldId="2147483694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1967755630" sldId="2147483695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1967755630" sldId="2147483695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967755630" sldId="2147483695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1967755630" sldId="2147483695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368577289" sldId="2147483696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368577289" sldId="2147483696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68577289" sldId="2147483696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368577289" sldId="2147483696"/>
              <ac:picMk id="4" creationId="{00000000-0000-0000-0000-000000000000}"/>
            </ac:picMkLst>
          </pc:picChg>
        </pc:sldLayoutChg>
        <pc:sldLayoutChg chg="delSp">
          <pc:chgData name="Dere Ridwan Olabisi" userId="786da5b8-3d63-4a25-ab78-f58e9eb6ff6c" providerId="ADAL" clId="{4B077756-48C6-4242-9DBB-639AAD463AA7}" dt="2025-07-23T05:31:21.712" v="0"/>
          <pc:sldLayoutMkLst>
            <pc:docMk/>
            <pc:sldMasterMk cId="3016347515" sldId="2147483668"/>
            <pc:sldLayoutMk cId="3063901748" sldId="2147483697"/>
          </pc:sldLayoutMkLst>
          <pc:spChg chg="del">
            <ac:chgData name="Dere Ridwan Olabisi" userId="786da5b8-3d63-4a25-ab78-f58e9eb6ff6c" providerId="ADAL" clId="{4B077756-48C6-4242-9DBB-639AAD463AA7}" dt="2025-07-23T05:31:21.712" v="0"/>
            <ac:spMkLst>
              <pc:docMk/>
              <pc:sldMasterMk cId="3016347515" sldId="2147483668"/>
              <pc:sldLayoutMk cId="3063901748" sldId="2147483697"/>
              <ac:spMk id="3" creationId="{00000000-0000-0000-0000-000000000000}"/>
            </ac:spMkLst>
          </pc:sp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063901748" sldId="2147483697"/>
              <ac:picMk id="2" creationId="{00000000-0000-0000-0000-000000000000}"/>
            </ac:picMkLst>
          </pc:picChg>
          <pc:picChg chg="del">
            <ac:chgData name="Dere Ridwan Olabisi" userId="786da5b8-3d63-4a25-ab78-f58e9eb6ff6c" providerId="ADAL" clId="{4B077756-48C6-4242-9DBB-639AAD463AA7}" dt="2025-07-23T05:31:21.712" v="0"/>
            <ac:picMkLst>
              <pc:docMk/>
              <pc:sldMasterMk cId="3016347515" sldId="2147483668"/>
              <pc:sldLayoutMk cId="3063901748" sldId="2147483697"/>
              <ac:picMk id="4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7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05001" y="1616336"/>
            <a:ext cx="12267590" cy="9682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105001" y="5159636"/>
            <a:ext cx="12267590" cy="9682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05001" y="1781735"/>
            <a:ext cx="12267590" cy="329184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1579058" y="4882708"/>
            <a:ext cx="1297085" cy="129708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1718667"/>
            <a:ext cx="11960352" cy="3642970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152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818" y="5266944"/>
            <a:ext cx="9469526" cy="1283818"/>
          </a:xfrm>
        </p:spPr>
        <p:txBody>
          <a:bodyPr>
            <a:normAutofit/>
          </a:bodyPr>
          <a:lstStyle>
            <a:lvl1pPr marL="0" indent="0" algn="l">
              <a:buNone/>
              <a:defRPr sz="2640">
                <a:solidFill>
                  <a:schemeClr val="tx1"/>
                </a:solidFill>
              </a:defRPr>
            </a:lvl1pPr>
            <a:lvl2pPr marL="548640" indent="0" algn="ctr">
              <a:buNone/>
              <a:defRPr sz="2640"/>
            </a:lvl2pPr>
            <a:lvl3pPr marL="1097280" indent="0" algn="ctr">
              <a:buNone/>
              <a:defRPr sz="2640"/>
            </a:lvl3pPr>
            <a:lvl4pPr marL="1645920" indent="0" algn="ctr">
              <a:buNone/>
              <a:defRPr sz="2400"/>
            </a:lvl4pPr>
            <a:lvl5pPr marL="2194560" indent="0" algn="ctr">
              <a:buNone/>
              <a:defRPr sz="2400"/>
            </a:lvl5pPr>
            <a:lvl6pPr marL="2743200" indent="0" algn="ctr">
              <a:buNone/>
              <a:defRPr sz="2400"/>
            </a:lvl6pPr>
            <a:lvl7pPr marL="3291840" indent="0" algn="ctr">
              <a:buNone/>
              <a:defRPr sz="2400"/>
            </a:lvl7pPr>
            <a:lvl8pPr marL="3840480" indent="0" algn="ctr">
              <a:buNone/>
              <a:defRPr sz="2400"/>
            </a:lvl8pPr>
            <a:lvl9pPr marL="438912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1279" y="5147201"/>
            <a:ext cx="1432642" cy="768096"/>
          </a:xfrm>
        </p:spPr>
        <p:txBody>
          <a:bodyPr/>
          <a:lstStyle>
            <a:lvl1pPr>
              <a:defRPr sz="336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153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260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640080"/>
            <a:ext cx="3063240" cy="67665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0160" y="640080"/>
            <a:ext cx="9006840" cy="67665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570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37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190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38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880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0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81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53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6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422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4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74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278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96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686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717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655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5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577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0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01587"/>
            <a:ext cx="14630400" cy="23280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54" y="1470355"/>
            <a:ext cx="11137392" cy="4224528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9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929" y="6024067"/>
            <a:ext cx="10863072" cy="128016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12401" y="7527341"/>
            <a:ext cx="3173171" cy="438150"/>
          </a:xfrm>
        </p:spPr>
        <p:txBody>
          <a:bodyPr/>
          <a:lstStyle/>
          <a:p>
            <a:fld id="{C6F822A4-8DA6-4447-9B1F-C5DB58435268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249" y="7527341"/>
            <a:ext cx="7593178" cy="43815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76879" y="2791018"/>
            <a:ext cx="1297085" cy="129708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2442" y="3007360"/>
            <a:ext cx="1425958" cy="864398"/>
          </a:xfrm>
        </p:spPr>
        <p:txBody>
          <a:bodyPr/>
          <a:lstStyle>
            <a:lvl1pPr>
              <a:defRPr sz="336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952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3818" y="2633472"/>
            <a:ext cx="5705856" cy="4773168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7069" y="2633472"/>
            <a:ext cx="5705856" cy="4773168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74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457907"/>
            <a:ext cx="5705856" cy="768096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3818" y="3291840"/>
            <a:ext cx="5705856" cy="3950208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7069" y="2457907"/>
            <a:ext cx="5705856" cy="768096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7069" y="3291840"/>
            <a:ext cx="5705856" cy="3950208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2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195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11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64489" y="1"/>
            <a:ext cx="4665911" cy="82295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9568" y="822960"/>
            <a:ext cx="3840480" cy="2084832"/>
          </a:xfrm>
        </p:spPr>
        <p:txBody>
          <a:bodyPr anchor="b">
            <a:normAutofit/>
          </a:bodyPr>
          <a:lstStyle>
            <a:lvl1pPr>
              <a:defRPr sz="384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822960"/>
            <a:ext cx="8054035" cy="6024067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9568" y="2907792"/>
            <a:ext cx="3840480" cy="39502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80">
                <a:solidFill>
                  <a:schemeClr val="accent1">
                    <a:lumMod val="75000"/>
                  </a:schemeClr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3682070" y="7475617"/>
            <a:ext cx="548640" cy="54864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349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64489" y="1"/>
            <a:ext cx="4665911" cy="82295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9568" y="822960"/>
            <a:ext cx="3840480" cy="2084832"/>
          </a:xfrm>
        </p:spPr>
        <p:txBody>
          <a:bodyPr anchor="b">
            <a:normAutofit/>
          </a:bodyPr>
          <a:lstStyle>
            <a:lvl1pPr>
              <a:defRPr sz="384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64488" cy="82296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9568" y="2907792"/>
            <a:ext cx="3840480" cy="395020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80">
                <a:solidFill>
                  <a:schemeClr val="accent1">
                    <a:lumMod val="75000"/>
                  </a:schemeClr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7/23/2025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682070" y="7475617"/>
            <a:ext cx="548640" cy="54864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0901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3818" y="581558"/>
            <a:ext cx="12070080" cy="1931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3818" y="2545690"/>
            <a:ext cx="12070080" cy="486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7309" y="7527341"/>
            <a:ext cx="392826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5763" y="7527341"/>
            <a:ext cx="759317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3682070" y="7475617"/>
            <a:ext cx="548640" cy="54864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73354" y="7527341"/>
            <a:ext cx="768096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4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6480" kern="1200" cap="all" baseline="0">
          <a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219456" indent="-219456" algn="l" defTabSz="1097280" rtl="0" eaLnBrk="1" latinLnBrk="0" hangingPunct="1">
        <a:lnSpc>
          <a:spcPct val="90000"/>
        </a:lnSpc>
        <a:spcBef>
          <a:spcPts val="144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19456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877824" indent="-219456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07008" indent="-219456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92" indent="-219456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00" indent="-274320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280000" indent="-274320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2640000" indent="-274320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000000" indent="-274320" algn="l" defTabSz="1097280" rtl="0" eaLnBrk="1" latinLnBrk="0" hangingPunct="1">
        <a:lnSpc>
          <a:spcPct val="90000"/>
        </a:lnSpc>
        <a:spcBef>
          <a:spcPts val="480"/>
        </a:spcBef>
        <a:spcAft>
          <a:spcPts val="24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43947"/>
            <a:ext cx="14630400" cy="8229600"/>
          </a:xfrm>
          <a:prstGeom prst="rect">
            <a:avLst/>
          </a:prstGeom>
          <a:solidFill>
            <a:srgbClr val="091231">
              <a:alpha val="80000"/>
            </a:srgbClr>
          </a:solidFill>
          <a:ln/>
        </p:spPr>
        <p:txBody>
          <a:bodyPr/>
          <a:lstStyle/>
          <a:p>
            <a:endParaRPr lang="en-NG" dirty="0"/>
          </a:p>
        </p:txBody>
      </p:sp>
      <p:sp>
        <p:nvSpPr>
          <p:cNvPr id="4" name="Text 1"/>
          <p:cNvSpPr/>
          <p:nvPr/>
        </p:nvSpPr>
        <p:spPr>
          <a:xfrm>
            <a:off x="881063" y="796052"/>
            <a:ext cx="12868275" cy="2797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Tourism as a Tool of Relaxation</a:t>
            </a:r>
            <a:endParaRPr lang="en-US" sz="8800" dirty="0"/>
          </a:p>
        </p:txBody>
      </p:sp>
      <p:sp>
        <p:nvSpPr>
          <p:cNvPr id="5" name="Text 2"/>
          <p:cNvSpPr/>
          <p:nvPr/>
        </p:nvSpPr>
        <p:spPr>
          <a:xfrm>
            <a:off x="881063" y="3970853"/>
            <a:ext cx="128682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How Travel Helps Improve Mental Health and Work-Life Balance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81063" y="5973485"/>
            <a:ext cx="9902071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24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Wellness &amp; Mental Health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881063" y="6703457"/>
            <a:ext cx="9902071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2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Stress Relief Through Travel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11404878" y="5973485"/>
            <a:ext cx="2351961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2025</a:t>
            </a:r>
          </a:p>
          <a:p>
            <a:pPr marL="0" indent="0" algn="l">
              <a:lnSpc>
                <a:spcPts val="3150"/>
              </a:lnSpc>
              <a:buNone/>
            </a:pPr>
            <a:endParaRPr lang="en-US" sz="1950" b="1" dirty="0">
              <a:solidFill>
                <a:srgbClr val="E0E4E6"/>
              </a:solidFill>
              <a:latin typeface="Barlow" pitchFamily="34" charset="0"/>
            </a:endParaRPr>
          </a:p>
          <a:p>
            <a:pPr marL="0" indent="0" algn="l">
              <a:lnSpc>
                <a:spcPts val="31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Barlow" pitchFamily="34" charset="0"/>
              </a:rPr>
              <a:t>DERE MARIAM KEHINDE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947035"/>
            <a:ext cx="11189494" cy="1398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FFFF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Science Behind It</a:t>
            </a:r>
            <a:endParaRPr lang="en-US" sz="8800" dirty="0"/>
          </a:p>
        </p:txBody>
      </p:sp>
      <p:sp>
        <p:nvSpPr>
          <p:cNvPr id="3" name="Text 1"/>
          <p:cNvSpPr/>
          <p:nvPr/>
        </p:nvSpPr>
        <p:spPr>
          <a:xfrm>
            <a:off x="881063" y="4723209"/>
            <a:ext cx="6345793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Proven Mental Health Benefits</a:t>
            </a:r>
            <a:endParaRPr lang="en-US" sz="3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C797B-ECBF-DC17-86C2-407ABB65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6024" y="7348805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1011198"/>
            <a:ext cx="5997416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Psychological Benefits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2087999"/>
            <a:ext cx="629364" cy="6293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063" y="3032046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Happy Hormones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81063" y="3532703"/>
            <a:ext cx="353353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Boosts dopamine and serotonin production naturally</a:t>
            </a:r>
            <a:endParaRPr lang="en-US" sz="1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282" y="2087999"/>
            <a:ext cx="629364" cy="6293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29282" y="3032046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Mindfulness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29282" y="3532703"/>
            <a:ext cx="3533656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Encourages present-moment awareness and meditation</a:t>
            </a:r>
            <a:endParaRPr lang="en-US" sz="1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4967883"/>
            <a:ext cx="629364" cy="6293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81063" y="591192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Burnout Prevention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81063" y="6412587"/>
            <a:ext cx="353353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Reduces risk of depression and workplace burnout</a:t>
            </a:r>
            <a:endParaRPr lang="en-US" sz="19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282" y="4967883"/>
            <a:ext cx="629364" cy="62936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29282" y="5911929"/>
            <a:ext cx="2987754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Enhanced Productivity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4729282" y="6412587"/>
            <a:ext cx="3533656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Improves focus and work performance upon return</a:t>
            </a:r>
            <a:endParaRPr lang="en-US" sz="1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247662"/>
            <a:ext cx="12868275" cy="2797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</a:rPr>
              <a:t>Types of Relaxing Tourism</a:t>
            </a:r>
          </a:p>
        </p:txBody>
      </p:sp>
      <p:sp>
        <p:nvSpPr>
          <p:cNvPr id="3" name="Text 1"/>
          <p:cNvSpPr/>
          <p:nvPr/>
        </p:nvSpPr>
        <p:spPr>
          <a:xfrm>
            <a:off x="881063" y="5422463"/>
            <a:ext cx="5177552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Find Your Perfect Escape</a:t>
            </a:r>
            <a:endParaRPr lang="en-US" sz="3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7D1D5-F93D-D826-6F05-70023D14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386" y="7400175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940237"/>
            <a:ext cx="5334833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Relaxing Tourism Options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1902381"/>
            <a:ext cx="2373987" cy="14672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81063" y="3621286"/>
            <a:ext cx="2237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Beach Holidays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81063" y="4021812"/>
            <a:ext cx="4121587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Sun, sand, and sea for ultimate relaxation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347" y="1902381"/>
            <a:ext cx="2373987" cy="14672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347" y="3621286"/>
            <a:ext cx="2237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Nature Retreats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5254347" y="4021812"/>
            <a:ext cx="4121587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Reconnecting with natural environments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632" y="1902381"/>
            <a:ext cx="2373987" cy="14672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27632" y="3621286"/>
            <a:ext cx="2237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Cultural Trips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9627632" y="4021812"/>
            <a:ext cx="4121706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Exploring history and local traditions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4847630"/>
            <a:ext cx="2373987" cy="14672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81063" y="6566535"/>
            <a:ext cx="2237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Spa &amp; Wellness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881063" y="6967061"/>
            <a:ext cx="4121587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Focused health and wellness experiences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347" y="4847630"/>
            <a:ext cx="2373987" cy="146720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54347" y="6566535"/>
            <a:ext cx="2237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Staycations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5254347" y="6967061"/>
            <a:ext cx="4121587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Relaxing close to home with local exploration</a:t>
            </a:r>
            <a:endParaRPr lang="en-US" sz="15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6FF463-77B2-CB9B-DD85-E5A9A97DC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0225" y="7379627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270873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Real Impact Stories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745010" y="2725222"/>
            <a:ext cx="7004328" cy="1678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"A week in Kigali and Nairobi helped me reset mentally. I came back more focused and grateful."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6745010" y="4780836"/>
            <a:ext cx="7004328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</a:rPr>
              <a:t>Dere Kehinde Mariam 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6367462" y="2347674"/>
            <a:ext cx="30480" cy="3119199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NG"/>
          </a:p>
        </p:txBody>
      </p:sp>
      <p:sp>
        <p:nvSpPr>
          <p:cNvPr id="7" name="Text 4"/>
          <p:cNvSpPr/>
          <p:nvPr/>
        </p:nvSpPr>
        <p:spPr>
          <a:xfrm>
            <a:off x="6367462" y="5750004"/>
            <a:ext cx="7381875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Travel experiences create lasting positive changes in mental health and work performance. The benefits extend far beyond the vacation itself.</a:t>
            </a:r>
            <a:endParaRPr lang="en-US" sz="19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0FEE73-4F1C-CE8C-FAC9-3066E39C7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175" y="7379628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947035"/>
            <a:ext cx="11189494" cy="1398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Making It Work</a:t>
            </a:r>
            <a:endParaRPr lang="en-US" sz="8800" dirty="0"/>
          </a:p>
        </p:txBody>
      </p:sp>
      <p:sp>
        <p:nvSpPr>
          <p:cNvPr id="3" name="Text 1"/>
          <p:cNvSpPr/>
          <p:nvPr/>
        </p:nvSpPr>
        <p:spPr>
          <a:xfrm>
            <a:off x="881063" y="4723209"/>
            <a:ext cx="6954560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Support Systems &amp; Practical Tips</a:t>
            </a:r>
            <a:endParaRPr lang="en-US" sz="3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D8F0E-840A-5325-D873-387C758B6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395" y="7297384"/>
            <a:ext cx="1038370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78073"/>
            <a:ext cx="7461052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How Employers Can Support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81063" y="1980843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4" name="Text 2"/>
          <p:cNvSpPr/>
          <p:nvPr/>
        </p:nvSpPr>
        <p:spPr>
          <a:xfrm>
            <a:off x="996375" y="2054185"/>
            <a:ext cx="335637" cy="419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1699141" y="2067282"/>
            <a:ext cx="3096697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Encourage Leave Usage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699141" y="2567940"/>
            <a:ext cx="1205019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Actively promote vacation time and mental health days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881063" y="3474363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8" name="Text 6"/>
          <p:cNvSpPr/>
          <p:nvPr/>
        </p:nvSpPr>
        <p:spPr>
          <a:xfrm>
            <a:off x="996375" y="3547705"/>
            <a:ext cx="335637" cy="419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1699141" y="3560802"/>
            <a:ext cx="3546396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Promote Work-Life Balance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699141" y="4061460"/>
            <a:ext cx="1205019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Set clear boundaries and respect personal time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881063" y="4967883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2" name="Text 10"/>
          <p:cNvSpPr/>
          <p:nvPr/>
        </p:nvSpPr>
        <p:spPr>
          <a:xfrm>
            <a:off x="996375" y="5041225"/>
            <a:ext cx="335637" cy="419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699141" y="5054322"/>
            <a:ext cx="2978706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Offer Travel Incentives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699141" y="5554980"/>
            <a:ext cx="1205019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Provide wellness stipends or travel benefits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881063" y="6461403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6" name="Text 14"/>
          <p:cNvSpPr/>
          <p:nvPr/>
        </p:nvSpPr>
        <p:spPr>
          <a:xfrm>
            <a:off x="996375" y="6534745"/>
            <a:ext cx="335637" cy="419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1699141" y="6547842"/>
            <a:ext cx="3843218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Respect Vacation Boundaries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699141" y="7048500"/>
            <a:ext cx="1205019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Avoid contacting employees during their time off</a:t>
            </a:r>
            <a:endParaRPr lang="en-US" sz="19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DB6AB2-4477-47C6-3E4E-B27BD24E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0225" y="7446271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836295"/>
            <a:ext cx="6073854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Tips for Relaxing Travel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1913096"/>
            <a:ext cx="629364" cy="6293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063" y="285714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Plan Ahead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81063" y="3357801"/>
            <a:ext cx="353353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 stress by organizing details in advance</a:t>
            </a:r>
            <a:endParaRPr lang="en-US" sz="1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282" y="1913096"/>
            <a:ext cx="629364" cy="6293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29282" y="2857143"/>
            <a:ext cx="293965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Disconnect from Work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29282" y="3357801"/>
            <a:ext cx="3533656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Set clear boundaries and turn off notifications</a:t>
            </a:r>
            <a:endParaRPr lang="en-US" sz="1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4792980"/>
            <a:ext cx="629364" cy="6293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81063" y="5737027"/>
            <a:ext cx="3533537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Choose Peaceful Destinations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81063" y="6587371"/>
            <a:ext cx="353353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Select locations that promote relaxation and calm</a:t>
            </a:r>
            <a:endParaRPr lang="en-US" sz="19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282" y="4792980"/>
            <a:ext cx="629364" cy="62936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29282" y="5737027"/>
            <a:ext cx="3317319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Pack Light &amp; Stay Flexible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4729282" y="6237684"/>
            <a:ext cx="3533656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Embrace spontaneity and reduce travel stress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24495"/>
            <a:ext cx="8035171" cy="629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Investment in Your Well-being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881063" y="1920240"/>
            <a:ext cx="6292572" cy="74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78%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381726" y="2951083"/>
            <a:ext cx="3291126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Report Better Mental Health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81063" y="3401616"/>
            <a:ext cx="629257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After taking regular vacations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765" y="1920240"/>
            <a:ext cx="6292572" cy="74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9DDDA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68%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9253538" y="2951083"/>
            <a:ext cx="269902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Increased Productivity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456765" y="3401616"/>
            <a:ext cx="629257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Upon returning to work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4168854" y="4443651"/>
            <a:ext cx="6292572" cy="74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37A7E7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40%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6016466" y="5474494"/>
            <a:ext cx="25972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Reduced Burnout Risk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4168854" y="5925026"/>
            <a:ext cx="6292572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With regular travel breaks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81063" y="6542365"/>
            <a:ext cx="12868275" cy="962620"/>
          </a:xfrm>
          <a:prstGeom prst="roundRect">
            <a:avLst>
              <a:gd name="adj" fmla="val 35308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en-NG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38" y="6893838"/>
            <a:ext cx="283131" cy="226576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617345" y="6825496"/>
            <a:ext cx="11905417" cy="362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Tourism isn't just a luxury—it's essential for maintaining mental health and work-life balance in our demanding world.</a:t>
            </a:r>
            <a:endParaRPr lang="en-US" sz="17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30631-1281-F777-2877-2231CE10B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2762" y="7471053"/>
            <a:ext cx="925182" cy="6450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231">
              <a:alpha val="80000"/>
            </a:srgbClr>
          </a:solidFill>
          <a:ln/>
        </p:spPr>
        <p:txBody>
          <a:bodyPr/>
          <a:lstStyle/>
          <a:p>
            <a:endParaRPr lang="en-NG"/>
          </a:p>
        </p:txBody>
      </p:sp>
      <p:sp>
        <p:nvSpPr>
          <p:cNvPr id="4" name="Text 1"/>
          <p:cNvSpPr/>
          <p:nvPr/>
        </p:nvSpPr>
        <p:spPr>
          <a:xfrm>
            <a:off x="881063" y="2681168"/>
            <a:ext cx="12868275" cy="1930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50"/>
              </a:lnSpc>
              <a:buNone/>
            </a:pPr>
            <a:r>
              <a:rPr lang="en-US" sz="60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Your Journey to Better Mental Health Starts Now</a:t>
            </a:r>
            <a:endParaRPr lang="en-US" sz="6050" dirty="0"/>
          </a:p>
        </p:txBody>
      </p:sp>
      <p:sp>
        <p:nvSpPr>
          <p:cNvPr id="5" name="Text 2"/>
          <p:cNvSpPr/>
          <p:nvPr/>
        </p:nvSpPr>
        <p:spPr>
          <a:xfrm>
            <a:off x="881063" y="4988957"/>
            <a:ext cx="12329874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Take the first step toward stress relief and renewed energy</a:t>
            </a:r>
            <a:endParaRPr lang="en-US" sz="3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1001911"/>
            <a:ext cx="5890855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This Matters Now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81063" y="2078712"/>
            <a:ext cx="3565088" cy="3026331"/>
          </a:xfrm>
          <a:prstGeom prst="roundRect">
            <a:avLst>
              <a:gd name="adj" fmla="val 12479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5" name="Text 2"/>
          <p:cNvSpPr/>
          <p:nvPr/>
        </p:nvSpPr>
        <p:spPr>
          <a:xfrm>
            <a:off x="1163241" y="2360890"/>
            <a:ext cx="3000732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Overwhelming Routines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63241" y="3211235"/>
            <a:ext cx="3000732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Life and work can be overwhelming due to constant routines and endless deadlines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4697849" y="2078712"/>
            <a:ext cx="3565088" cy="3026331"/>
          </a:xfrm>
          <a:prstGeom prst="roundRect">
            <a:avLst>
              <a:gd name="adj" fmla="val 12479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8" name="Text 5"/>
          <p:cNvSpPr/>
          <p:nvPr/>
        </p:nvSpPr>
        <p:spPr>
          <a:xfrm>
            <a:off x="4980027" y="236089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Health Impact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80027" y="2861548"/>
            <a:ext cx="3000732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Chronic stress affects our physical and mental well-being significantly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881063" y="5356741"/>
            <a:ext cx="7381875" cy="1870829"/>
          </a:xfrm>
          <a:prstGeom prst="roundRect">
            <a:avLst>
              <a:gd name="adj" fmla="val 20186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1" name="Text 8"/>
          <p:cNvSpPr/>
          <p:nvPr/>
        </p:nvSpPr>
        <p:spPr>
          <a:xfrm>
            <a:off x="1163241" y="563891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Proven Solution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63241" y="6139577"/>
            <a:ext cx="6817519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Tourism offers an effective, accessible way to relieve stress and restore balance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7489" y="682466"/>
            <a:ext cx="6195298" cy="447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Ready to Transform Your Well-being?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89" y="1452086"/>
            <a:ext cx="12895421" cy="6443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8581" y="2257544"/>
            <a:ext cx="1790105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Start Planning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1028581" y="2577941"/>
            <a:ext cx="12573238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Choose your ideal relaxing destination today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89" y="2996684"/>
            <a:ext cx="12895421" cy="6443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581" y="3802142"/>
            <a:ext cx="1790105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Set Boundaries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1028581" y="4122539"/>
            <a:ext cx="12573238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Disconnect from work and embrace the experience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89" y="4541282"/>
            <a:ext cx="12895421" cy="6443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8581" y="5346740"/>
            <a:ext cx="1790105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Make It Regular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1028581" y="5667137"/>
            <a:ext cx="12573238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Schedule regular breaks for sustained mental health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1109067" y="6508671"/>
            <a:ext cx="9643824" cy="358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Remember: Taking care of your mental health isn't selfish—it's essential.</a:t>
            </a:r>
            <a:endParaRPr lang="en-US" sz="2250" dirty="0"/>
          </a:p>
        </p:txBody>
      </p:sp>
      <p:sp>
        <p:nvSpPr>
          <p:cNvPr id="13" name="Text 8"/>
          <p:cNvSpPr/>
          <p:nvPr/>
        </p:nvSpPr>
        <p:spPr>
          <a:xfrm>
            <a:off x="1109067" y="7108269"/>
            <a:ext cx="12653843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Your well-being impacts every aspect of your life. Invest in yourself through the transformative power of travel.</a:t>
            </a:r>
            <a:endParaRPr lang="en-US" sz="1250" dirty="0"/>
          </a:p>
        </p:txBody>
      </p:sp>
      <p:sp>
        <p:nvSpPr>
          <p:cNvPr id="14" name="Shape 9"/>
          <p:cNvSpPr/>
          <p:nvPr/>
        </p:nvSpPr>
        <p:spPr>
          <a:xfrm>
            <a:off x="867489" y="6267093"/>
            <a:ext cx="22860" cy="1280041"/>
          </a:xfrm>
          <a:prstGeom prst="rect">
            <a:avLst/>
          </a:prstGeom>
          <a:solidFill>
            <a:srgbClr val="16FFBB"/>
          </a:solidFill>
          <a:ln/>
        </p:spPr>
        <p:txBody>
          <a:bodyPr/>
          <a:lstStyle/>
          <a:p>
            <a:endParaRPr lang="en-NG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807777-ACD1-B10E-FCE8-A4974BF7E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1822" y="7327425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4F3497-969E-B622-83EA-0E0762A32C2B}"/>
              </a:ext>
            </a:extLst>
          </p:cNvPr>
          <p:cNvSpPr txBox="1"/>
          <p:nvPr/>
        </p:nvSpPr>
        <p:spPr>
          <a:xfrm>
            <a:off x="1171254" y="1331338"/>
            <a:ext cx="12154328" cy="211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7550"/>
              </a:lnSpc>
              <a:buNone/>
            </a:pPr>
            <a:r>
              <a:rPr lang="en-US" sz="72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THANK YOU VERY MUCH FOR LISTENING </a:t>
            </a:r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A4A2F-C411-E37B-1841-35428D9C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87" y="3752850"/>
            <a:ext cx="1038225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B1334-E78C-3C25-35D1-7A2EF18F0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856" y="7400175"/>
            <a:ext cx="10382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3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947035"/>
            <a:ext cx="11497747" cy="1398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Understanding Stress</a:t>
            </a:r>
            <a:endParaRPr lang="en-US" sz="8800" dirty="0"/>
          </a:p>
        </p:txBody>
      </p:sp>
      <p:sp>
        <p:nvSpPr>
          <p:cNvPr id="3" name="Text 1"/>
          <p:cNvSpPr/>
          <p:nvPr/>
        </p:nvSpPr>
        <p:spPr>
          <a:xfrm>
            <a:off x="881063" y="4723209"/>
            <a:ext cx="4712256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Modern Challenge</a:t>
            </a:r>
            <a:endParaRPr lang="en-US" sz="3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D17F0-71B5-E8A8-5DFC-161C7BD0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5040" y="7359028"/>
            <a:ext cx="1038370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230" y="706993"/>
            <a:ext cx="6102191" cy="512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Daily Pressures Facing Nigerians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97230" y="1481138"/>
            <a:ext cx="3787616" cy="3491270"/>
          </a:xfrm>
          <a:prstGeom prst="roundRect">
            <a:avLst>
              <a:gd name="adj" fmla="val 7490"/>
            </a:avLst>
          </a:prstGeom>
          <a:noFill/>
          <a:ln w="22860">
            <a:solidFill>
              <a:srgbClr val="F2B42D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5" name="Text 2"/>
          <p:cNvSpPr/>
          <p:nvPr/>
        </p:nvSpPr>
        <p:spPr>
          <a:xfrm>
            <a:off x="894398" y="1678305"/>
            <a:ext cx="2050852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Economic Strain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94398" y="2039183"/>
            <a:ext cx="3393281" cy="1394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Inflation at 33.7%</a:t>
            </a: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(NBS, April 2024) drives up cost of living exponentially. Basic necessities become luxury items, forcing families to work longer hours just to maintain previous living standards.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894398" y="3537942"/>
            <a:ext cx="3393281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Food prices increased 40% year-over-year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94398" y="3877747"/>
            <a:ext cx="3393281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Transportation costs doubled in major cities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94398" y="4496395"/>
            <a:ext cx="3393281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Housing affordability crisis intensifies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59154" y="1481138"/>
            <a:ext cx="3787616" cy="3491270"/>
          </a:xfrm>
          <a:prstGeom prst="roundRect">
            <a:avLst>
              <a:gd name="adj" fmla="val 7490"/>
            </a:avLst>
          </a:prstGeom>
          <a:noFill/>
          <a:ln w="22860">
            <a:solidFill>
              <a:srgbClr val="D7425E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1" name="Text 8"/>
          <p:cNvSpPr/>
          <p:nvPr/>
        </p:nvSpPr>
        <p:spPr>
          <a:xfrm>
            <a:off x="4856321" y="1678305"/>
            <a:ext cx="2050852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Urban Congestion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856321" y="2039183"/>
            <a:ext cx="3393281" cy="1394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30 hours weekly in traffic</a:t>
            </a: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for average Lagosians represents lost time, increased fuel costs, and chronic frustration. This daily ordeal creates cumulative stress that affects mental and physical health.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856321" y="3537942"/>
            <a:ext cx="3393281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Average commute: 3-4 hours daily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4856321" y="3877747"/>
            <a:ext cx="3393281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Increased road rage incidents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856321" y="4217551"/>
            <a:ext cx="3393281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Reduced family time and personal activities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697230" y="5146715"/>
            <a:ext cx="7749540" cy="2375892"/>
          </a:xfrm>
          <a:prstGeom prst="roundRect">
            <a:avLst>
              <a:gd name="adj" fmla="val 11006"/>
            </a:avLst>
          </a:prstGeom>
          <a:noFill/>
          <a:ln w="22860">
            <a:solidFill>
              <a:srgbClr val="DD785E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7" name="Text 14"/>
          <p:cNvSpPr/>
          <p:nvPr/>
        </p:nvSpPr>
        <p:spPr>
          <a:xfrm>
            <a:off x="894398" y="5343882"/>
            <a:ext cx="2050852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Work-Life Imbalance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94398" y="5704761"/>
            <a:ext cx="7355205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10–12-hour workdays</a:t>
            </a: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are common across sectors, with limited vacation time. The "hustle culture" mentality prevents proper rest and recovery, leading to burnout and health complications.</a:t>
            </a:r>
            <a:endParaRPr lang="en-US" sz="1350" dirty="0"/>
          </a:p>
        </p:txBody>
      </p:sp>
      <p:sp>
        <p:nvSpPr>
          <p:cNvPr id="19" name="Text 16"/>
          <p:cNvSpPr/>
          <p:nvPr/>
        </p:nvSpPr>
        <p:spPr>
          <a:xfrm>
            <a:off x="894398" y="6366986"/>
            <a:ext cx="7355205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Limited annual leave utilization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894398" y="6706791"/>
            <a:ext cx="7355205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Weekend work expectations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894398" y="7046595"/>
            <a:ext cx="7355205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Inadequate mental health support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1024" y="504349"/>
            <a:ext cx="5266253" cy="41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Human Cost of Chronic Stress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571024" y="1298972"/>
            <a:ext cx="3905488" cy="2624018"/>
          </a:xfrm>
          <a:prstGeom prst="roundRect">
            <a:avLst>
              <a:gd name="adj" fmla="val 2788"/>
            </a:avLst>
          </a:prstGeom>
          <a:noFill/>
          <a:ln w="15240">
            <a:solidFill>
              <a:srgbClr val="F2B42D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4" name="Shape 2"/>
          <p:cNvSpPr/>
          <p:nvPr/>
        </p:nvSpPr>
        <p:spPr>
          <a:xfrm>
            <a:off x="555784" y="1298972"/>
            <a:ext cx="60960" cy="2624018"/>
          </a:xfrm>
          <a:prstGeom prst="roundRect">
            <a:avLst>
              <a:gd name="adj" fmla="val 351315"/>
            </a:avLst>
          </a:prstGeom>
          <a:solidFill>
            <a:srgbClr val="F2B42D"/>
          </a:solidFill>
          <a:ln/>
        </p:spPr>
        <p:txBody>
          <a:bodyPr/>
          <a:lstStyle/>
          <a:p>
            <a:endParaRPr lang="en-NG"/>
          </a:p>
        </p:txBody>
      </p:sp>
      <p:sp>
        <p:nvSpPr>
          <p:cNvPr id="5" name="Text 3"/>
          <p:cNvSpPr/>
          <p:nvPr/>
        </p:nvSpPr>
        <p:spPr>
          <a:xfrm>
            <a:off x="774740" y="1456968"/>
            <a:ext cx="2249329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Physical Health Deterioration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74740" y="1809631"/>
            <a:ext cx="3543776" cy="91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Chronic stress triggers a cascade of physiological responses that damage the body over time. Hypertension rates in Nigeria have increased 40% in the past decade, with stress being a primary contributing factor.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774740" y="2851547"/>
            <a:ext cx="3543776" cy="91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Key impacts: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Cardiovascular disease, diabetes, weakened immune system, digestive issues, and premature aging. The body's constant fight-or-flight response exhausts vital systems.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619268" y="1298972"/>
            <a:ext cx="3905488" cy="2624018"/>
          </a:xfrm>
          <a:prstGeom prst="roundRect">
            <a:avLst>
              <a:gd name="adj" fmla="val 2788"/>
            </a:avLst>
          </a:prstGeom>
          <a:noFill/>
          <a:ln w="15240">
            <a:solidFill>
              <a:srgbClr val="D7425E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9" name="Shape 7"/>
          <p:cNvSpPr/>
          <p:nvPr/>
        </p:nvSpPr>
        <p:spPr>
          <a:xfrm>
            <a:off x="4604028" y="1298972"/>
            <a:ext cx="60960" cy="2624018"/>
          </a:xfrm>
          <a:prstGeom prst="roundRect">
            <a:avLst>
              <a:gd name="adj" fmla="val 351315"/>
            </a:avLst>
          </a:prstGeom>
          <a:solidFill>
            <a:srgbClr val="D7425E"/>
          </a:solidFill>
          <a:ln/>
        </p:spPr>
        <p:txBody>
          <a:bodyPr/>
          <a:lstStyle/>
          <a:p>
            <a:endParaRPr lang="en-NG"/>
          </a:p>
        </p:txBody>
      </p:sp>
      <p:sp>
        <p:nvSpPr>
          <p:cNvPr id="10" name="Text 8"/>
          <p:cNvSpPr/>
          <p:nvPr/>
        </p:nvSpPr>
        <p:spPr>
          <a:xfrm>
            <a:off x="4822984" y="1456968"/>
            <a:ext cx="1679615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Mental Health Crisis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4822984" y="1809631"/>
            <a:ext cx="3543776" cy="91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20-30% of Nigerians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suffer from mental illness according to WHO estimates, with anxiety and depression being most prevalent. The stigma surrounding mental health prevents many from seeking help.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4822984" y="2851547"/>
            <a:ext cx="3543776" cy="91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Manifestations: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Persistent worry, sleep disorders, irritability, difficulty concentrating, and social withdrawal. These symptoms create a vicious cycle of reduced productivity and increased stress.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571024" y="4065746"/>
            <a:ext cx="7953732" cy="1710571"/>
          </a:xfrm>
          <a:prstGeom prst="roundRect">
            <a:avLst>
              <a:gd name="adj" fmla="val 4276"/>
            </a:avLst>
          </a:prstGeom>
          <a:noFill/>
          <a:ln w="15240">
            <a:solidFill>
              <a:srgbClr val="DD785E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4" name="Shape 12"/>
          <p:cNvSpPr/>
          <p:nvPr/>
        </p:nvSpPr>
        <p:spPr>
          <a:xfrm>
            <a:off x="555784" y="4065746"/>
            <a:ext cx="60960" cy="1710571"/>
          </a:xfrm>
          <a:prstGeom prst="roundRect">
            <a:avLst>
              <a:gd name="adj" fmla="val 351315"/>
            </a:avLst>
          </a:prstGeom>
          <a:solidFill>
            <a:srgbClr val="DD785E"/>
          </a:solidFill>
          <a:ln/>
        </p:spPr>
        <p:txBody>
          <a:bodyPr/>
          <a:lstStyle/>
          <a:p>
            <a:endParaRPr lang="en-NG"/>
          </a:p>
        </p:txBody>
      </p:sp>
      <p:sp>
        <p:nvSpPr>
          <p:cNvPr id="15" name="Text 13"/>
          <p:cNvSpPr/>
          <p:nvPr/>
        </p:nvSpPr>
        <p:spPr>
          <a:xfrm>
            <a:off x="774740" y="4223742"/>
            <a:ext cx="1679615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Societal Impact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74740" y="4576405"/>
            <a:ext cx="7592020" cy="456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Stress doesn't exist in isolation—it ripples through families, communities, and the economy. Stressed individuals struggle with relationships, parenting, and civic engagement, weakening social fabric.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774740" y="5161598"/>
            <a:ext cx="7592020" cy="456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Broader effects:</a:t>
            </a:r>
            <a:r>
              <a:rPr lang="en-US" sz="11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Increased domestic violence, child behavioral problems, reduced community participation, and economic productivity losses estimated at billions annually.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8880515" y="1266825"/>
            <a:ext cx="518636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20" name="Shape 17"/>
          <p:cNvSpPr/>
          <p:nvPr/>
        </p:nvSpPr>
        <p:spPr>
          <a:xfrm>
            <a:off x="107156" y="7239952"/>
            <a:ext cx="13488353" cy="606504"/>
          </a:xfrm>
          <a:prstGeom prst="roundRect">
            <a:avLst>
              <a:gd name="adj" fmla="val 35311"/>
            </a:avLst>
          </a:prstGeom>
          <a:solidFill>
            <a:srgbClr val="450707"/>
          </a:solidFill>
          <a:ln/>
        </p:spPr>
        <p:txBody>
          <a:bodyPr/>
          <a:lstStyle/>
          <a:p>
            <a:endParaRPr lang="en-NG" dirty="0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80" y="7331988"/>
            <a:ext cx="178356" cy="142756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034891" y="7296983"/>
            <a:ext cx="12881729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Critical Need:</a:t>
            </a:r>
            <a:r>
              <a:rPr lang="en-US" sz="12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Without intervention, stress-related health issues will continue escalating, placing unsustainable pressure on Nigeria's healthcare system and economic growth.</a:t>
            </a:r>
            <a:endParaRPr lang="en-US" sz="12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F25D0A-6DB0-7036-67B5-E1B5E3270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996" y="0"/>
            <a:ext cx="6090404" cy="7097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94CE5A-EA63-EF42-B466-28C82B65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030" y="7411164"/>
            <a:ext cx="1038370" cy="72400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948214"/>
            <a:ext cx="7218283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What's Causing Our Stress?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2150983"/>
            <a:ext cx="629364" cy="6293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81063" y="309503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Heavy Workload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81063" y="3595688"/>
            <a:ext cx="407955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Excessive deadlines and demanding schedules create constant pressure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02" y="2150983"/>
            <a:ext cx="629364" cy="6293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302" y="3095030"/>
            <a:ext cx="3026688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Poor Work-Life Balance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302" y="3595688"/>
            <a:ext cx="407967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Difficulty separating professional and personal time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661" y="2150983"/>
            <a:ext cx="629364" cy="6293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69661" y="3095030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Family Obligations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69661" y="3595688"/>
            <a:ext cx="407967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Managing household responsibilities alongside career demands</a:t>
            </a:r>
            <a:endParaRPr lang="en-US" sz="1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5030867"/>
            <a:ext cx="629364" cy="6293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81063" y="597491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Financial Pressure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81063" y="6475571"/>
            <a:ext cx="407955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Economic concerns and financial planning stress</a:t>
            </a:r>
            <a:endParaRPr lang="en-US" sz="19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302" y="5030867"/>
            <a:ext cx="629364" cy="62936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75302" y="597491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Lack of Recreation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5275302" y="6475571"/>
            <a:ext cx="4079677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Insufficient time for relaxation and personal enjoyment</a:t>
            </a:r>
            <a:endParaRPr lang="en-US" sz="19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C58338-88DC-F7A5-DFD0-B92784FAD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1749" y="7400124"/>
            <a:ext cx="1038370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947035"/>
            <a:ext cx="11189494" cy="1398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0"/>
              </a:lnSpc>
              <a:buNone/>
            </a:pPr>
            <a:r>
              <a:rPr lang="en-US" sz="8800" b="1" dirty="0">
                <a:solidFill>
                  <a:srgbClr val="FFFF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Tourism as Solution</a:t>
            </a:r>
            <a:endParaRPr lang="en-US" sz="8800" dirty="0"/>
          </a:p>
        </p:txBody>
      </p:sp>
      <p:sp>
        <p:nvSpPr>
          <p:cNvPr id="3" name="Text 1"/>
          <p:cNvSpPr/>
          <p:nvPr/>
        </p:nvSpPr>
        <p:spPr>
          <a:xfrm>
            <a:off x="881063" y="4723209"/>
            <a:ext cx="4475798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Power of Travel</a:t>
            </a:r>
            <a:endParaRPr lang="en-US" sz="3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D8AA8-2548-4921-661B-106826E3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120" y="7348754"/>
            <a:ext cx="1038370" cy="724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921306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What Is Tourism?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67462" y="1998107"/>
            <a:ext cx="7381875" cy="1467922"/>
          </a:xfrm>
          <a:prstGeom prst="roundRect">
            <a:avLst>
              <a:gd name="adj" fmla="val 25727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5" name="Text 2"/>
          <p:cNvSpPr/>
          <p:nvPr/>
        </p:nvSpPr>
        <p:spPr>
          <a:xfrm>
            <a:off x="6649641" y="228028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Core 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649641" y="2780943"/>
            <a:ext cx="6817519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Traveling for leisure, recreation, or business purposes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6367462" y="3717727"/>
            <a:ext cx="7381875" cy="1467922"/>
          </a:xfrm>
          <a:prstGeom prst="roundRect">
            <a:avLst>
              <a:gd name="adj" fmla="val 25727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8" name="Text 5"/>
          <p:cNvSpPr/>
          <p:nvPr/>
        </p:nvSpPr>
        <p:spPr>
          <a:xfrm>
            <a:off x="6649641" y="399990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Cultural Exploration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649641" y="4500563"/>
            <a:ext cx="6817519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Discovering new environments, cultures, and experiences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6367462" y="5437346"/>
            <a:ext cx="7381875" cy="1870829"/>
          </a:xfrm>
          <a:prstGeom prst="roundRect">
            <a:avLst>
              <a:gd name="adj" fmla="val 20186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en-NG"/>
          </a:p>
        </p:txBody>
      </p:sp>
      <p:sp>
        <p:nvSpPr>
          <p:cNvPr id="11" name="Text 8"/>
          <p:cNvSpPr/>
          <p:nvPr/>
        </p:nvSpPr>
        <p:spPr>
          <a:xfrm>
            <a:off x="6649641" y="571952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Diverse Types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649641" y="6220182"/>
            <a:ext cx="6817519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Ecotourism, wellness tourism, adventure travel, cultural trips, and more</a:t>
            </a:r>
            <a:endParaRPr lang="en-US" sz="19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5226C-4B6A-2AA1-4AB5-8013CF69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175" y="7480015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099423"/>
            <a:ext cx="836330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How Tourism Transforms Stress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2302193"/>
            <a:ext cx="6434138" cy="10070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2761" y="3560921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Escape Routine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32761" y="4061579"/>
            <a:ext cx="5930741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Breaking away from familiar stressful environments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302193"/>
            <a:ext cx="6434138" cy="10070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66898" y="3560921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Mental Refresh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66898" y="4061579"/>
            <a:ext cx="5930741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Providing emotional relief and mental reset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3" y="4716185"/>
            <a:ext cx="6434138" cy="100703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32761" y="597491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Social Connection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32761" y="6475571"/>
            <a:ext cx="5930741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Strengthening bonds and finding spiritual peace</a:t>
            </a:r>
            <a:endParaRPr lang="en-US" sz="1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716185"/>
            <a:ext cx="6434138" cy="100703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66898" y="597491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Mood Enhancement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66898" y="6475571"/>
            <a:ext cx="5930741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Boosting happiness while reducing anxiety levels</a:t>
            </a:r>
            <a:endParaRPr lang="en-US" sz="19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59CD5-55DD-D615-2D42-D6D5DB613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0225" y="7459466"/>
            <a:ext cx="1038225" cy="7239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99</TotalTime>
  <Words>987</Words>
  <Application>Microsoft Office PowerPoint</Application>
  <PresentationFormat>Custom</PresentationFormat>
  <Paragraphs>167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Spline Sans Bold</vt:lpstr>
      <vt:lpstr>PT Sans</vt:lpstr>
      <vt:lpstr>Nunito Semi Bold</vt:lpstr>
      <vt:lpstr>Rockwell</vt:lpstr>
      <vt:lpstr>Rockwell Condensed</vt:lpstr>
      <vt:lpstr>Barlow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Ridwan Olabisi Dere</dc:creator>
  <cp:lastModifiedBy>Dere Ridwan Olabisi</cp:lastModifiedBy>
  <cp:revision>5</cp:revision>
  <dcterms:created xsi:type="dcterms:W3CDTF">2025-07-09T09:21:03Z</dcterms:created>
  <dcterms:modified xsi:type="dcterms:W3CDTF">2025-07-23T05:53:36Z</dcterms:modified>
</cp:coreProperties>
</file>