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B57302-A222-448A-806D-F4F578CFC313}" v="135" dt="2025-06-23T14:00:33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>
        <p:scale>
          <a:sx n="58" d="100"/>
          <a:sy n="58" d="100"/>
        </p:scale>
        <p:origin x="9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29088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47351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85167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578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193921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59928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759694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41493441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48829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698289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95949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82526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11643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423980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03974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97002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31433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C6FBDD-7090-4866-898D-8619570A58E8}" type="datetimeFigureOut">
              <a:rPr lang="en-NG" smtClean="0"/>
              <a:t>25/06/2025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DA77DDD-12DD-4FF0-94BF-AB33DC38D3D8}" type="slidenum">
              <a:rPr lang="en-NG" smtClean="0"/>
              <a:t>‹#›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870789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A8241AB-D202-632A-D6CF-594736777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4227" y="363555"/>
            <a:ext cx="9830636" cy="1399143"/>
          </a:xfrm>
        </p:spPr>
        <p:txBody>
          <a:bodyPr>
            <a:normAutofit/>
          </a:bodyPr>
          <a:lstStyle/>
          <a:p>
            <a:r>
              <a:rPr lang="en-GB" sz="6600" b="1" dirty="0">
                <a:latin typeface="Century Gothic" panose="020B0502020202020204" pitchFamily="34" charset="0"/>
              </a:rPr>
              <a:t>YOU AND YOUR HEALTH</a:t>
            </a:r>
            <a:endParaRPr lang="en-NG" sz="6600" b="1" dirty="0">
              <a:latin typeface="Century Gothic" panose="020B0502020202020204" pitchFamily="34" charset="0"/>
            </a:endParaRP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15FC8FF2-B7F6-FEFC-508A-01BC6434E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994" y="2324080"/>
            <a:ext cx="11105003" cy="2413173"/>
          </a:xfrm>
        </p:spPr>
        <p:txBody>
          <a:bodyPr>
            <a:normAutofit lnSpcReduction="10000"/>
          </a:bodyPr>
          <a:lstStyle/>
          <a:p>
            <a:r>
              <a:rPr lang="en-GB" sz="6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CULTIVATING A HEALTHY LIFESTYLE</a:t>
            </a:r>
            <a:endParaRPr lang="en-NG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8197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00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34B3B8-F3A5-5BD6-D544-91B00AA9B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F97EB36-91E8-1080-BAF4-F82D7BD53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4058" y="143219"/>
            <a:ext cx="10503386" cy="1075980"/>
          </a:xfrm>
        </p:spPr>
        <p:txBody>
          <a:bodyPr>
            <a:normAutofit/>
          </a:bodyPr>
          <a:lstStyle/>
          <a:p>
            <a:r>
              <a:rPr lang="en-GB" sz="4800" b="1" dirty="0"/>
              <a:t>SOCIAL AND EMOTIONAL WELLNESS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49EFB18-C910-B1C7-FB82-2CFE51FAE2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9484" y="1663547"/>
            <a:ext cx="10738811" cy="519445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BUILD STRONG AND SUPPORTIVE RELATIONSHIPS, NO MAN IS AN ISLAND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PRACTICE GRATITUDE AND EMPATHY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PRACTICE POSITIVE AFFIRMATIONS AND SPEAK KINDLY TO YOURSELF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SET HEALTHY BOUNDARIES</a:t>
            </a:r>
          </a:p>
          <a:p>
            <a:pPr marL="457200" indent="-457200">
              <a:buAutoNum type="arabicPeriod"/>
            </a:pPr>
            <a:endParaRPr lang="en-GB" sz="2400" dirty="0"/>
          </a:p>
          <a:p>
            <a:endParaRPr lang="en-US" sz="2400" dirty="0">
              <a:solidFill>
                <a:srgbClr val="2B4150"/>
              </a:solidFill>
              <a:latin typeface="Source Sans Pro" pitchFamily="34" charset="0"/>
              <a:ea typeface="Source Sans Pro" pitchFamily="34" charset="-122"/>
              <a:cs typeface="Source Sans Pro" pitchFamily="34" charset="-12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0665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7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A0310A-AB9E-371E-042B-6E2EB7052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D851A1-1849-FD96-380C-45EAE76EF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05928" y="0"/>
            <a:ext cx="14568610" cy="1219199"/>
          </a:xfrm>
        </p:spPr>
        <p:txBody>
          <a:bodyPr/>
          <a:lstStyle/>
          <a:p>
            <a:r>
              <a:rPr lang="en-GB" sz="4800" b="1" dirty="0"/>
              <a:t>CONCLUSION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5A5CFC7-5335-1C51-A3D9-720BB2460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1"/>
            <a:ext cx="10553341" cy="4082992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+mn-lt"/>
                <a:ea typeface="Source Sans Pro" pitchFamily="34" charset="-122"/>
                <a:cs typeface="Source Sans Pro" pitchFamily="34" charset="-120"/>
              </a:rPr>
              <a:t>NO ONE SIZE FITS ALL APPROACH, START SMALL, ONE STEP AT A TIME.</a:t>
            </a:r>
          </a:p>
          <a:p>
            <a:r>
              <a:rPr lang="en-US" sz="2400" dirty="0">
                <a:solidFill>
                  <a:schemeClr val="tx1"/>
                </a:solidFill>
                <a:latin typeface="+mn-lt"/>
                <a:ea typeface="Source Sans Pro" pitchFamily="34" charset="-122"/>
                <a:cs typeface="Source Sans Pro" pitchFamily="34" charset="-120"/>
              </a:rPr>
              <a:t>WE ARE WORKING TOWARDS PROGRESS OVER PERFECTION. YOU CAN  START WITH BUDGET FRIENDLY NUTRITION OPTIONS</a:t>
            </a:r>
          </a:p>
          <a:p>
            <a:r>
              <a:rPr lang="en-GB" sz="2400" dirty="0">
                <a:solidFill>
                  <a:schemeClr val="tx1"/>
                </a:solidFill>
                <a:latin typeface="+mn-lt"/>
              </a:rPr>
              <a:t>YOU CAN GET AN ACCOUNTABILITY PARTNER, IF THAT WILL HELP YOU.</a:t>
            </a:r>
          </a:p>
          <a:p>
            <a:r>
              <a:rPr lang="en-GB" sz="2400" dirty="0">
                <a:solidFill>
                  <a:schemeClr val="tx1"/>
                </a:solidFill>
                <a:latin typeface="+mn-lt"/>
              </a:rPr>
              <a:t>REMEMBER: HEALTH IS A DAILY PRACTICE, NOT A 30-DAY CHALLENGE</a:t>
            </a:r>
          </a:p>
        </p:txBody>
      </p:sp>
    </p:spTree>
    <p:extLst>
      <p:ext uri="{BB962C8B-B14F-4D97-AF65-F5344CB8AC3E}">
        <p14:creationId xmlns:p14="http://schemas.microsoft.com/office/powerpoint/2010/main" val="2334532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10DA9-73B8-D88D-7BB1-9FB9D39BC5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8FE1AA7-2C7B-A51D-D657-33B488068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V="1">
            <a:off x="715618" y="627961"/>
            <a:ext cx="9309731" cy="451692"/>
          </a:xfrm>
        </p:spPr>
        <p:txBody>
          <a:bodyPr>
            <a:normAutofit fontScale="90000"/>
          </a:bodyPr>
          <a:lstStyle/>
          <a:p>
            <a:endParaRPr lang="en-NG" sz="4800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5339940-C500-F7A4-47C1-75329AFEC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0"/>
            <a:ext cx="10553341" cy="5322389"/>
          </a:xfrm>
        </p:spPr>
        <p:txBody>
          <a:bodyPr>
            <a:normAutofit/>
          </a:bodyPr>
          <a:lstStyle/>
          <a:p>
            <a:r>
              <a:rPr lang="en-GB" sz="9600" dirty="0">
                <a:latin typeface="a Acorn Squash" panose="02000503000000000000" pitchFamily="50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09892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92D050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8A34E77-FF88-5623-C1D6-CE088FEA6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65253"/>
            <a:ext cx="10082250" cy="1370357"/>
          </a:xfrm>
        </p:spPr>
        <p:txBody>
          <a:bodyPr/>
          <a:lstStyle/>
          <a:p>
            <a:r>
              <a:rPr lang="en-GB" b="1" dirty="0"/>
              <a:t>INTRODUCTION</a:t>
            </a:r>
            <a:endParaRPr lang="en-NG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D97DFF8-25C1-D345-EF6D-2CD25531D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0"/>
            <a:ext cx="10553341" cy="5024215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chemeClr val="tx1"/>
                </a:solidFill>
              </a:rPr>
              <a:t>What does a healthy lifestyle really mean?</a:t>
            </a:r>
          </a:p>
          <a:p>
            <a:r>
              <a:rPr lang="en-GB" dirty="0">
                <a:solidFill>
                  <a:schemeClr val="tx1"/>
                </a:solidFill>
              </a:rPr>
              <a:t>The W.H.O in 1946 defined health as </a:t>
            </a:r>
            <a:r>
              <a:rPr lang="en-GB" b="1" dirty="0">
                <a:solidFill>
                  <a:schemeClr val="tx1"/>
                </a:solidFill>
              </a:rPr>
              <a:t>‘A complete state of mental, physical and social well-being not merely the absence of disease’.</a:t>
            </a:r>
            <a:r>
              <a:rPr lang="en-GB" dirty="0">
                <a:solidFill>
                  <a:schemeClr val="tx1"/>
                </a:solidFill>
              </a:rPr>
              <a:t> Wikipedia defines</a:t>
            </a:r>
          </a:p>
          <a:p>
            <a:r>
              <a:rPr lang="en-GB" dirty="0">
                <a:solidFill>
                  <a:schemeClr val="tx1"/>
                </a:solidFill>
              </a:rPr>
              <a:t>a lifestyle as the way a person lives.</a:t>
            </a:r>
          </a:p>
          <a:p>
            <a:r>
              <a:rPr lang="en-GB" dirty="0">
                <a:solidFill>
                  <a:schemeClr val="tx1"/>
                </a:solidFill>
              </a:rPr>
              <a:t>SO COMBINING BOTH DEFINITIONS in simple terms, a healthy lifestyle is a way of living that lowers the risk of being seriously ill or dying early. </a:t>
            </a:r>
          </a:p>
          <a:p>
            <a:r>
              <a:rPr lang="en-GB" dirty="0">
                <a:solidFill>
                  <a:schemeClr val="tx1"/>
                </a:solidFill>
              </a:rPr>
              <a:t>It is also the conscious choices and habits we make to prioritize our physical, mental and emotional wellbeing.</a:t>
            </a:r>
          </a:p>
          <a:p>
            <a:r>
              <a:rPr lang="en-GB" dirty="0">
                <a:solidFill>
                  <a:schemeClr val="tx1"/>
                </a:solidFill>
              </a:rPr>
              <a:t>So it is beyond dieting and working out, it is a more holistic approach to having a balanced lifestyle</a:t>
            </a:r>
            <a:r>
              <a:rPr lang="en-GB" sz="2400" dirty="0">
                <a:solidFill>
                  <a:schemeClr val="tx1"/>
                </a:solidFill>
              </a:rPr>
              <a:t>.</a:t>
            </a:r>
            <a:endParaRPr lang="en-NG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60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08F1B-7390-BB2E-9416-41E5B287E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6C7E462-6976-31DC-5FD7-22FB6E2C0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618" y="258416"/>
            <a:ext cx="11131826" cy="960783"/>
          </a:xfrm>
        </p:spPr>
        <p:txBody>
          <a:bodyPr>
            <a:normAutofit fontScale="90000"/>
          </a:bodyPr>
          <a:lstStyle/>
          <a:p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br>
              <a:rPr lang="en-GB" sz="4800" dirty="0"/>
            </a:br>
            <a:r>
              <a:rPr lang="en-GB" sz="4800" b="1" dirty="0"/>
              <a:t>THE FOUNDATIONS OF A HEALTHY LIFESTYLE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FBB40ED-01F4-7A00-F7E8-5857F9856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21186" y="1219199"/>
            <a:ext cx="11829481" cy="382652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endParaRPr lang="en-GB" sz="2400" dirty="0"/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NUTRITION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PHYSICAL ACTIVITY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MENTAL HEALTH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SLEEP AND RECOVERY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SOCIAL AND EMOTIONAL WELLNESS</a:t>
            </a:r>
          </a:p>
          <a:p>
            <a:endParaRPr lang="en-NG" sz="2400" dirty="0"/>
          </a:p>
        </p:txBody>
      </p:sp>
    </p:spTree>
    <p:extLst>
      <p:ext uri="{BB962C8B-B14F-4D97-AF65-F5344CB8AC3E}">
        <p14:creationId xmlns:p14="http://schemas.microsoft.com/office/powerpoint/2010/main" val="1866430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000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DA94F0-6D53-FE56-781B-1378A3752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93802E9-6C05-B2B4-9D7F-049898028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9484" y="0"/>
            <a:ext cx="10877959" cy="1219199"/>
          </a:xfrm>
        </p:spPr>
        <p:txBody>
          <a:bodyPr/>
          <a:lstStyle/>
          <a:p>
            <a:r>
              <a:rPr lang="en-GB" sz="4800" b="1" dirty="0"/>
              <a:t>NUTRITION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A383716E-020F-C9B1-C297-26A4C7FC0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1"/>
            <a:ext cx="10553341" cy="410319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THIS REVOLVES AROUND WHAT GOES INTO OUR BODY AND so it is a critical part of health and development.</a:t>
            </a:r>
          </a:p>
          <a:p>
            <a:r>
              <a:rPr lang="en-GB" sz="2400" dirty="0">
                <a:solidFill>
                  <a:schemeClr val="tx1"/>
                </a:solidFill>
              </a:rPr>
              <a:t>In other to get the best out of our nutrition, we must focus on whole, unprocessed food </a:t>
            </a:r>
            <a:r>
              <a:rPr lang="en-GB" sz="2400" dirty="0" err="1">
                <a:solidFill>
                  <a:schemeClr val="tx1"/>
                </a:solidFill>
              </a:rPr>
              <a:t>e.g</a:t>
            </a:r>
            <a:r>
              <a:rPr lang="en-GB" sz="2400" dirty="0">
                <a:solidFill>
                  <a:schemeClr val="tx1"/>
                </a:solidFill>
              </a:rPr>
              <a:t> fruits and vegetables, fresh foods because they contain fibre, essential vitamins and minerals, we need to stay away processed foods like canned foods as much as possible.</a:t>
            </a:r>
          </a:p>
          <a:p>
            <a:r>
              <a:rPr lang="en-GB" sz="2400" dirty="0">
                <a:solidFill>
                  <a:schemeClr val="tx1"/>
                </a:solidFill>
              </a:rPr>
              <a:t>How do you identify these processed foods, long and hard to pronounce ingredients, artificial sweeteners, food colouring </a:t>
            </a:r>
            <a:r>
              <a:rPr lang="en-GB" sz="2400" dirty="0" err="1">
                <a:solidFill>
                  <a:schemeClr val="tx1"/>
                </a:solidFill>
              </a:rPr>
              <a:t>e.t.c</a:t>
            </a:r>
            <a:endParaRPr lang="en-NG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16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E3E88B-D16C-C8CC-77CB-B215A6D89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54D1CB4-EA6D-FA6B-939A-F0F5264BB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4" y="0"/>
            <a:ext cx="10692490" cy="1219199"/>
          </a:xfrm>
        </p:spPr>
        <p:txBody>
          <a:bodyPr/>
          <a:lstStyle/>
          <a:p>
            <a:r>
              <a:rPr lang="en-GB" sz="4800" b="1" dirty="0"/>
              <a:t>NUTRITION CONTD.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B2506FE-D55F-7FB1-05C3-11773CDB7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1"/>
            <a:ext cx="10553341" cy="410319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Stay hydrated, drink enough water, whether thirsty or not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Avoid extreme diet plans</a:t>
            </a:r>
            <a:endParaRPr lang="en-NG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7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>
                <a:lumMod val="65000"/>
                <a:lumOff val="35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701527-B867-BD15-FDD1-19D600F636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3285187-3772-8544-F1A0-BB5F36E60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996" y="0"/>
            <a:ext cx="11197448" cy="1219199"/>
          </a:xfrm>
        </p:spPr>
        <p:txBody>
          <a:bodyPr/>
          <a:lstStyle/>
          <a:p>
            <a:r>
              <a:rPr lang="en-GB" sz="4800" b="1" dirty="0"/>
              <a:t>PHYSICAL ACTIVITY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A40FBCA-BC59-9AE5-0A3A-555DFE38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1"/>
            <a:ext cx="10553341" cy="4103190"/>
          </a:xfrm>
        </p:spPr>
        <p:txBody>
          <a:bodyPr>
            <a:norm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THIS INVOLVES MOVING YOUR BODY REGULARLY, NOT JUST GOING TO THE GYM.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CHOOSE ACTIVITY YOU ENJOY SO IT DOESN’T SEEM LIKE A CHORE</a:t>
            </a:r>
          </a:p>
          <a:p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dirty="0">
                <a:solidFill>
                  <a:schemeClr val="tx1"/>
                </a:solidFill>
              </a:rPr>
              <a:t>AIM FOR CONSISTENCY OVER INTENSITY</a:t>
            </a:r>
            <a:endParaRPr lang="en-NG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41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1">
                <a:lumMod val="50000"/>
                <a:lumOff val="5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E29B64D-454F-0880-3CF0-13B94811B3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774D249-E360-C347-855F-CAD49D689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4102" y="0"/>
            <a:ext cx="10553341" cy="1219199"/>
          </a:xfrm>
        </p:spPr>
        <p:txBody>
          <a:bodyPr>
            <a:normAutofit/>
          </a:bodyPr>
          <a:lstStyle/>
          <a:p>
            <a:r>
              <a:rPr lang="en-GB" sz="4800" b="1" dirty="0"/>
              <a:t>BENEFITS OF PHYSICAL ACTIVITY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A5D54736-873D-63BC-16FB-268F53459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4" y="1535611"/>
            <a:ext cx="10553341" cy="410319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MAINTAINS YOUR YOUTH AND HELPS WITH WEIGHT MANAGEMENT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IT ENERGIZES YOU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IT IMPROVES YOUR MOOD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IT IMPROVES YOUR HEART HEALTH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30352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50"/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26FD58-933B-7FE0-98F2-9CBDDC74D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4302F94-5C76-2F1C-60E6-D8B903A8F3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82" y="0"/>
            <a:ext cx="11010161" cy="1219199"/>
          </a:xfrm>
        </p:spPr>
        <p:txBody>
          <a:bodyPr/>
          <a:lstStyle/>
          <a:p>
            <a:r>
              <a:rPr lang="en-GB" sz="4800" b="1" dirty="0"/>
              <a:t>MENTAL HEALTH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C7EC2361-79C6-E9A9-74F5-AD66C1BBA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406" y="1219200"/>
            <a:ext cx="11443890" cy="56388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STRESS IS INEVEITABLE, IT IS HOW YOU MANAGE IT THAT MATTERS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HOW DO YOU MANAGE STRESS:</a:t>
            </a: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PRACTICE SELF-CARE: Self-care doesn’t have to be elaborate or complicated. It simply means tending to your well-being and happiness</a:t>
            </a: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TRY JOURNALING: THIS may help REDUCE stress and provide a positive outlet for your thoughts and emotions.</a:t>
            </a: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SPEND TIME WITH PEOPLE YOU LOVE</a:t>
            </a: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CREATE BOUNDARIES AND LEARN TO SAY NO</a:t>
            </a: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PRACTICE MEDITATION</a:t>
            </a:r>
          </a:p>
          <a:p>
            <a:pPr marL="457200" indent="-457200">
              <a:buAutoNum type="arabicPeriod"/>
            </a:pPr>
            <a:r>
              <a:rPr lang="en-GB" dirty="0">
                <a:solidFill>
                  <a:schemeClr val="tx1"/>
                </a:solidFill>
              </a:rPr>
              <a:t>SEEK SUPPORT WHEN NEEDED</a:t>
            </a:r>
          </a:p>
        </p:txBody>
      </p:sp>
    </p:spTree>
    <p:extLst>
      <p:ext uri="{BB962C8B-B14F-4D97-AF65-F5344CB8AC3E}">
        <p14:creationId xmlns:p14="http://schemas.microsoft.com/office/powerpoint/2010/main" val="1834745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7EEDA7-CBA0-23B5-ABD1-0F2A4E586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94CBE3E-7A0D-1D80-E6C1-6AA925457B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182" y="0"/>
            <a:ext cx="11076262" cy="1219199"/>
          </a:xfrm>
        </p:spPr>
        <p:txBody>
          <a:bodyPr/>
          <a:lstStyle/>
          <a:p>
            <a:r>
              <a:rPr lang="en-GB" sz="4800" b="1" dirty="0"/>
              <a:t>SLEEP AND RECOVERY</a:t>
            </a:r>
            <a:endParaRPr lang="en-NG" sz="4800" b="1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C4D8700-0DC9-04C1-B440-7ED6C2A5E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236" y="1410160"/>
            <a:ext cx="11554059" cy="544784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PRIORITISE 7-9HRS OF SLEEP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LIMIT SCREENTIME BEFORE BED</a:t>
            </a:r>
          </a:p>
          <a:p>
            <a:pPr marL="457200" indent="-457200">
              <a:buFont typeface="Wingdings 3" charset="2"/>
              <a:buAutoNum type="arabicPeriod"/>
            </a:pPr>
            <a:r>
              <a:rPr lang="en-US" sz="2400" dirty="0">
                <a:solidFill>
                  <a:schemeClr val="tx1"/>
                </a:solidFill>
              </a:rPr>
              <a:t>Have your last meal for the day early to allow the body to focus on healing</a:t>
            </a:r>
          </a:p>
          <a:p>
            <a:pPr marL="457200" indent="-457200">
              <a:buAutoNum type="arabicPeriod"/>
            </a:pPr>
            <a:endParaRPr lang="en-GB" sz="2400" dirty="0">
              <a:solidFill>
                <a:schemeClr val="tx1"/>
              </a:solidFill>
            </a:endParaRPr>
          </a:p>
          <a:p>
            <a:r>
              <a:rPr lang="en-GB" sz="2400" b="1" dirty="0">
                <a:solidFill>
                  <a:schemeClr val="tx1"/>
                </a:solidFill>
              </a:rPr>
              <a:t>BENEFITS: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SLEEP PROMOTES RECOVERY AND HEALING</a:t>
            </a:r>
          </a:p>
          <a:p>
            <a:pPr marL="457200" indent="-457200"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QUALITY SLEEP SUPPORTS FOCUS, IMPROVES YOUR MOOD AND BOOSTS IMMUNITY</a:t>
            </a:r>
          </a:p>
          <a:p>
            <a:endParaRPr lang="en-US" sz="2400" dirty="0">
              <a:solidFill>
                <a:srgbClr val="2B4150"/>
              </a:solidFill>
              <a:latin typeface="Source Sans Pro" pitchFamily="34" charset="0"/>
              <a:ea typeface="Source Sans Pro" pitchFamily="34" charset="-122"/>
              <a:cs typeface="Source Sans Pro" pitchFamily="34" charset="-12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06388154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E567D519D5E64B98011CEB13FCF7E4" ma:contentTypeVersion="15" ma:contentTypeDescription="Create a new document." ma:contentTypeScope="" ma:versionID="fe58eff9e00efa27a84e2f17907e7bad">
  <xsd:schema xmlns:xsd="http://www.w3.org/2001/XMLSchema" xmlns:xs="http://www.w3.org/2001/XMLSchema" xmlns:p="http://schemas.microsoft.com/office/2006/metadata/properties" xmlns:ns3="0ab490e9-a04d-4814-9ea0-5864678e3ef1" xmlns:ns4="77c51513-e883-4ab0-93a3-639e751254dc" targetNamespace="http://schemas.microsoft.com/office/2006/metadata/properties" ma:root="true" ma:fieldsID="b92c1659b55d555215a05e84044cd77e" ns3:_="" ns4:_="">
    <xsd:import namespace="0ab490e9-a04d-4814-9ea0-5864678e3ef1"/>
    <xsd:import namespace="77c51513-e883-4ab0-93a3-639e751254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490e9-a04d-4814-9ea0-5864678e3e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c51513-e883-4ab0-93a3-639e751254d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ab490e9-a04d-4814-9ea0-5864678e3ef1" xsi:nil="true"/>
  </documentManagement>
</p:properties>
</file>

<file path=customXml/itemProps1.xml><?xml version="1.0" encoding="utf-8"?>
<ds:datastoreItem xmlns:ds="http://schemas.openxmlformats.org/officeDocument/2006/customXml" ds:itemID="{F80F5506-A6A9-432A-AFA1-26C25CDF2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b490e9-a04d-4814-9ea0-5864678e3ef1"/>
    <ds:schemaRef ds:uri="77c51513-e883-4ab0-93a3-639e751254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08BFB0-7DDC-4431-86D1-90A9C8BE67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72B491-168D-42DC-834F-C9587C19EBA8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0ab490e9-a04d-4814-9ea0-5864678e3ef1"/>
    <ds:schemaRef ds:uri="http://purl.org/dc/elements/1.1/"/>
    <ds:schemaRef ds:uri="http://purl.org/dc/dcmitype/"/>
    <ds:schemaRef ds:uri="77c51513-e883-4ab0-93a3-639e751254dc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351</TotalTime>
  <Words>537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 Acorn Squash</vt:lpstr>
      <vt:lpstr>Arial</vt:lpstr>
      <vt:lpstr>Century Gothic</vt:lpstr>
      <vt:lpstr>Source Sans Pro</vt:lpstr>
      <vt:lpstr>Tw Cen MT</vt:lpstr>
      <vt:lpstr>Wingdings 3</vt:lpstr>
      <vt:lpstr>Droplet</vt:lpstr>
      <vt:lpstr>YOU AND YOUR HEALTH</vt:lpstr>
      <vt:lpstr>INTRODUCTION</vt:lpstr>
      <vt:lpstr>      THE FOUNDATIONS OF A HEALTHY LIFESTYLE</vt:lpstr>
      <vt:lpstr>NUTRITION</vt:lpstr>
      <vt:lpstr>NUTRITION CONTD.</vt:lpstr>
      <vt:lpstr>PHYSICAL ACTIVITY</vt:lpstr>
      <vt:lpstr>BENEFITS OF PHYSICAL ACTIVITY</vt:lpstr>
      <vt:lpstr>MENTAL HEALTH</vt:lpstr>
      <vt:lpstr>SLEEP AND RECOVERY</vt:lpstr>
      <vt:lpstr>SOCIAL AND EMOTIONAL WELLNESS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Valerie Agori</dc:creator>
  <cp:lastModifiedBy>Valerie Agori</cp:lastModifiedBy>
  <cp:revision>3</cp:revision>
  <dcterms:created xsi:type="dcterms:W3CDTF">2025-06-16T14:44:08Z</dcterms:created>
  <dcterms:modified xsi:type="dcterms:W3CDTF">2025-06-25T12:31:05Z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0x01010092E567D519D5E64B98011CEB13FCF7E4</vt:lpwstr>
  </property>
</Properties>
</file>