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05" r:id="rId1"/>
  </p:sldMasterIdLst>
  <p:notesMasterIdLst>
    <p:notesMasterId r:id="rId13"/>
  </p:notesMasterIdLst>
  <p:sldIdLst>
    <p:sldId id="256" r:id="rId2"/>
    <p:sldId id="257" r:id="rId3"/>
    <p:sldId id="434" r:id="rId4"/>
    <p:sldId id="436" r:id="rId5"/>
    <p:sldId id="371" r:id="rId6"/>
    <p:sldId id="435" r:id="rId7"/>
    <p:sldId id="437" r:id="rId8"/>
    <p:sldId id="438" r:id="rId9"/>
    <p:sldId id="439" r:id="rId10"/>
    <p:sldId id="440" r:id="rId11"/>
    <p:sldId id="441" r:id="rId12"/>
  </p:sldIdLst>
  <p:sldSz cx="9144000" cy="5143500" type="screen16x9"/>
  <p:notesSz cx="6858000" cy="9144000"/>
  <p:embeddedFontLst>
    <p:embeddedFont>
      <p:font typeface="Browallia New" panose="020B0604020202020204" pitchFamily="34" charset="-34"/>
      <p:regular r:id="rId14"/>
      <p:bold r:id="rId15"/>
      <p:italic r:id="rId16"/>
      <p:boldItalic r:id="rId17"/>
    </p:embeddedFont>
    <p:embeddedFont>
      <p:font typeface="BrowalliaUPC" panose="020B0604020202020204" pitchFamily="34" charset="-34"/>
      <p:regular r:id="rId18"/>
      <p:bold r:id="rId19"/>
      <p:italic r:id="rId20"/>
      <p:boldItalic r:id="rId21"/>
    </p:embeddedFont>
    <p:embeddedFont>
      <p:font typeface="Century Gothic" panose="020B0502020202020204" pitchFamily="3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B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31C364-EC4A-4795-BE94-692C46687FB3}" v="25" dt="2025-08-05T16:26:01.787"/>
  </p1510:revLst>
</p1510:revInfo>
</file>

<file path=ppt/tableStyles.xml><?xml version="1.0" encoding="utf-8"?>
<a:tblStyleLst xmlns:a="http://schemas.openxmlformats.org/drawingml/2006/main" def="{0BA7BEB2-7045-4483-A719-F2C460DAE439}">
  <a:tblStyle styleId="{0BA7BEB2-7045-4483-A719-F2C460DAE43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8ED4CA0-CA16-4E3D-AC1C-C3A9F5B09AA1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18B87E52-14BC-4BE4-A9C0-5E2B086A5ED9}" styleName="Table_2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560" y="2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1.fntdata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rcy Imade" userId="a9170b78-9f3b-4dde-8298-f79c91ba2f41" providerId="ADAL" clId="{8031C364-EC4A-4795-BE94-692C46687FB3}"/>
    <pc:docChg chg="custSel delSld modSld sldOrd">
      <pc:chgData name="Mercy Imade" userId="a9170b78-9f3b-4dde-8298-f79c91ba2f41" providerId="ADAL" clId="{8031C364-EC4A-4795-BE94-692C46687FB3}" dt="2025-08-05T17:35:17.734" v="1779" actId="20577"/>
      <pc:docMkLst>
        <pc:docMk/>
      </pc:docMkLst>
      <pc:sldChg chg="addSp delSp modSp mod">
        <pc:chgData name="Mercy Imade" userId="a9170b78-9f3b-4dde-8298-f79c91ba2f41" providerId="ADAL" clId="{8031C364-EC4A-4795-BE94-692C46687FB3}" dt="2025-07-30T14:34:55.174" v="139"/>
        <pc:sldMkLst>
          <pc:docMk/>
          <pc:sldMk cId="0" sldId="256"/>
        </pc:sldMkLst>
        <pc:spChg chg="add mod">
          <ac:chgData name="Mercy Imade" userId="a9170b78-9f3b-4dde-8298-f79c91ba2f41" providerId="ADAL" clId="{8031C364-EC4A-4795-BE94-692C46687FB3}" dt="2025-07-30T14:34:08.950" v="104" actId="255"/>
          <ac:spMkLst>
            <pc:docMk/>
            <pc:sldMk cId="0" sldId="256"/>
            <ac:spMk id="3" creationId="{9310A76C-F60B-463A-9029-9B4893FEF237}"/>
          </ac:spMkLst>
        </pc:spChg>
      </pc:sldChg>
      <pc:sldChg chg="addSp modSp mod">
        <pc:chgData name="Mercy Imade" userId="a9170b78-9f3b-4dde-8298-f79c91ba2f41" providerId="ADAL" clId="{8031C364-EC4A-4795-BE94-692C46687FB3}" dt="2025-08-05T17:35:17.734" v="1779" actId="20577"/>
        <pc:sldMkLst>
          <pc:docMk/>
          <pc:sldMk cId="0" sldId="257"/>
        </pc:sldMkLst>
        <pc:spChg chg="add mod">
          <ac:chgData name="Mercy Imade" userId="a9170b78-9f3b-4dde-8298-f79c91ba2f41" providerId="ADAL" clId="{8031C364-EC4A-4795-BE94-692C46687FB3}" dt="2025-08-05T17:35:17.734" v="1779" actId="20577"/>
          <ac:spMkLst>
            <pc:docMk/>
            <pc:sldMk cId="0" sldId="257"/>
            <ac:spMk id="3" creationId="{533803FC-434F-DD12-62F4-859DD398ED69}"/>
          </ac:spMkLst>
        </pc:spChg>
      </pc:sldChg>
      <pc:sldChg chg="addSp modSp mod">
        <pc:chgData name="Mercy Imade" userId="a9170b78-9f3b-4dde-8298-f79c91ba2f41" providerId="ADAL" clId="{8031C364-EC4A-4795-BE94-692C46687FB3}" dt="2025-08-05T17:32:27.357" v="1777" actId="20577"/>
        <pc:sldMkLst>
          <pc:docMk/>
          <pc:sldMk cId="876533925" sldId="371"/>
        </pc:sldMkLst>
        <pc:spChg chg="add mod">
          <ac:chgData name="Mercy Imade" userId="a9170b78-9f3b-4dde-8298-f79c91ba2f41" providerId="ADAL" clId="{8031C364-EC4A-4795-BE94-692C46687FB3}" dt="2025-08-05T17:32:27.357" v="1777" actId="20577"/>
          <ac:spMkLst>
            <pc:docMk/>
            <pc:sldMk cId="876533925" sldId="371"/>
            <ac:spMk id="3" creationId="{58EEE52C-DCBC-89EA-BF7B-D5539818A295}"/>
          </ac:spMkLst>
        </pc:spChg>
      </pc:sldChg>
      <pc:sldChg chg="addSp modSp mod">
        <pc:chgData name="Mercy Imade" userId="a9170b78-9f3b-4dde-8298-f79c91ba2f41" providerId="ADAL" clId="{8031C364-EC4A-4795-BE94-692C46687FB3}" dt="2025-08-05T16:59:37.400" v="1738" actId="20577"/>
        <pc:sldMkLst>
          <pc:docMk/>
          <pc:sldMk cId="801624739" sldId="434"/>
        </pc:sldMkLst>
        <pc:spChg chg="add mod">
          <ac:chgData name="Mercy Imade" userId="a9170b78-9f3b-4dde-8298-f79c91ba2f41" providerId="ADAL" clId="{8031C364-EC4A-4795-BE94-692C46687FB3}" dt="2025-08-05T16:59:37.400" v="1738" actId="20577"/>
          <ac:spMkLst>
            <pc:docMk/>
            <pc:sldMk cId="801624739" sldId="434"/>
            <ac:spMk id="3" creationId="{A0CD6172-3D0E-413A-98E1-9E57CCE514DF}"/>
          </ac:spMkLst>
        </pc:spChg>
      </pc:sldChg>
      <pc:sldChg chg="addSp modSp mod">
        <pc:chgData name="Mercy Imade" userId="a9170b78-9f3b-4dde-8298-f79c91ba2f41" providerId="ADAL" clId="{8031C364-EC4A-4795-BE94-692C46687FB3}" dt="2025-08-05T15:44:34.086" v="1650" actId="2711"/>
        <pc:sldMkLst>
          <pc:docMk/>
          <pc:sldMk cId="4277589769" sldId="435"/>
        </pc:sldMkLst>
        <pc:spChg chg="add mod">
          <ac:chgData name="Mercy Imade" userId="a9170b78-9f3b-4dde-8298-f79c91ba2f41" providerId="ADAL" clId="{8031C364-EC4A-4795-BE94-692C46687FB3}" dt="2025-08-05T15:44:34.086" v="1650" actId="2711"/>
          <ac:spMkLst>
            <pc:docMk/>
            <pc:sldMk cId="4277589769" sldId="435"/>
            <ac:spMk id="3" creationId="{BFCEB558-F6CA-BA8E-371F-AE6DA59DAA0B}"/>
          </ac:spMkLst>
        </pc:spChg>
      </pc:sldChg>
      <pc:sldChg chg="addSp modSp mod ord">
        <pc:chgData name="Mercy Imade" userId="a9170b78-9f3b-4dde-8298-f79c91ba2f41" providerId="ADAL" clId="{8031C364-EC4A-4795-BE94-692C46687FB3}" dt="2025-08-05T17:02:08.009" v="1773" actId="33524"/>
        <pc:sldMkLst>
          <pc:docMk/>
          <pc:sldMk cId="1251042982" sldId="436"/>
        </pc:sldMkLst>
        <pc:spChg chg="add mod">
          <ac:chgData name="Mercy Imade" userId="a9170b78-9f3b-4dde-8298-f79c91ba2f41" providerId="ADAL" clId="{8031C364-EC4A-4795-BE94-692C46687FB3}" dt="2025-08-05T17:02:08.009" v="1773" actId="33524"/>
          <ac:spMkLst>
            <pc:docMk/>
            <pc:sldMk cId="1251042982" sldId="436"/>
            <ac:spMk id="3" creationId="{D1B93FEA-2E29-5546-BBDA-A04F7E7087FF}"/>
          </ac:spMkLst>
        </pc:spChg>
      </pc:sldChg>
      <pc:sldChg chg="addSp modSp mod">
        <pc:chgData name="Mercy Imade" userId="a9170b78-9f3b-4dde-8298-f79c91ba2f41" providerId="ADAL" clId="{8031C364-EC4A-4795-BE94-692C46687FB3}" dt="2025-07-31T09:06:19.341" v="277" actId="255"/>
        <pc:sldMkLst>
          <pc:docMk/>
          <pc:sldMk cId="136082319" sldId="437"/>
        </pc:sldMkLst>
        <pc:spChg chg="add mod">
          <ac:chgData name="Mercy Imade" userId="a9170b78-9f3b-4dde-8298-f79c91ba2f41" providerId="ADAL" clId="{8031C364-EC4A-4795-BE94-692C46687FB3}" dt="2025-07-31T09:06:19.341" v="277" actId="255"/>
          <ac:spMkLst>
            <pc:docMk/>
            <pc:sldMk cId="136082319" sldId="437"/>
            <ac:spMk id="3" creationId="{AEC72EBA-6BD1-33E5-4596-8CEA4C82ED41}"/>
          </ac:spMkLst>
        </pc:spChg>
      </pc:sldChg>
      <pc:sldChg chg="addSp modSp mod">
        <pc:chgData name="Mercy Imade" userId="a9170b78-9f3b-4dde-8298-f79c91ba2f41" providerId="ADAL" clId="{8031C364-EC4A-4795-BE94-692C46687FB3}" dt="2025-08-05T16:29:20.246" v="1737" actId="113"/>
        <pc:sldMkLst>
          <pc:docMk/>
          <pc:sldMk cId="2155335622" sldId="438"/>
        </pc:sldMkLst>
        <pc:spChg chg="add mod">
          <ac:chgData name="Mercy Imade" userId="a9170b78-9f3b-4dde-8298-f79c91ba2f41" providerId="ADAL" clId="{8031C364-EC4A-4795-BE94-692C46687FB3}" dt="2025-08-05T16:29:20.246" v="1737" actId="113"/>
          <ac:spMkLst>
            <pc:docMk/>
            <pc:sldMk cId="2155335622" sldId="438"/>
            <ac:spMk id="3" creationId="{3A430208-462F-C955-FCD7-68614AF64BFB}"/>
          </ac:spMkLst>
        </pc:spChg>
      </pc:sldChg>
      <pc:sldChg chg="addSp modSp mod">
        <pc:chgData name="Mercy Imade" userId="a9170b78-9f3b-4dde-8298-f79c91ba2f41" providerId="ADAL" clId="{8031C364-EC4A-4795-BE94-692C46687FB3}" dt="2025-07-31T09:15:06.118" v="321" actId="20577"/>
        <pc:sldMkLst>
          <pc:docMk/>
          <pc:sldMk cId="667755443" sldId="439"/>
        </pc:sldMkLst>
        <pc:spChg chg="add mod">
          <ac:chgData name="Mercy Imade" userId="a9170b78-9f3b-4dde-8298-f79c91ba2f41" providerId="ADAL" clId="{8031C364-EC4A-4795-BE94-692C46687FB3}" dt="2025-07-31T09:15:06.118" v="321" actId="20577"/>
          <ac:spMkLst>
            <pc:docMk/>
            <pc:sldMk cId="667755443" sldId="439"/>
            <ac:spMk id="3" creationId="{32A84A4F-BFAB-AFF8-7AAF-B50362E7EE5B}"/>
          </ac:spMkLst>
        </pc:spChg>
      </pc:sldChg>
      <pc:sldChg chg="addSp modSp mod">
        <pc:chgData name="Mercy Imade" userId="a9170b78-9f3b-4dde-8298-f79c91ba2f41" providerId="ADAL" clId="{8031C364-EC4A-4795-BE94-692C46687FB3}" dt="2025-07-31T09:14:33.975" v="319" actId="207"/>
        <pc:sldMkLst>
          <pc:docMk/>
          <pc:sldMk cId="2478117002" sldId="440"/>
        </pc:sldMkLst>
        <pc:spChg chg="add mod">
          <ac:chgData name="Mercy Imade" userId="a9170b78-9f3b-4dde-8298-f79c91ba2f41" providerId="ADAL" clId="{8031C364-EC4A-4795-BE94-692C46687FB3}" dt="2025-07-31T09:14:33.975" v="319" actId="207"/>
          <ac:spMkLst>
            <pc:docMk/>
            <pc:sldMk cId="2478117002" sldId="440"/>
            <ac:spMk id="3" creationId="{E8887D6F-D631-5413-15D2-C58312679017}"/>
          </ac:spMkLst>
        </pc:spChg>
      </pc:sldChg>
      <pc:sldChg chg="del">
        <pc:chgData name="Mercy Imade" userId="a9170b78-9f3b-4dde-8298-f79c91ba2f41" providerId="ADAL" clId="{8031C364-EC4A-4795-BE94-692C46687FB3}" dt="2025-07-31T15:54:43.416" v="621" actId="2696"/>
        <pc:sldMkLst>
          <pc:docMk/>
          <pc:sldMk cId="1768773678" sldId="442"/>
        </pc:sldMkLst>
      </pc:sldChg>
      <pc:sldChg chg="del">
        <pc:chgData name="Mercy Imade" userId="a9170b78-9f3b-4dde-8298-f79c91ba2f41" providerId="ADAL" clId="{8031C364-EC4A-4795-BE94-692C46687FB3}" dt="2025-07-31T15:54:55.518" v="622" actId="2696"/>
        <pc:sldMkLst>
          <pc:docMk/>
          <pc:sldMk cId="776424418" sldId="443"/>
        </pc:sldMkLst>
      </pc:sldChg>
      <pc:sldChg chg="del">
        <pc:chgData name="Mercy Imade" userId="a9170b78-9f3b-4dde-8298-f79c91ba2f41" providerId="ADAL" clId="{8031C364-EC4A-4795-BE94-692C46687FB3}" dt="2025-07-31T15:54:40.315" v="620" actId="2696"/>
        <pc:sldMkLst>
          <pc:docMk/>
          <pc:sldMk cId="1943315085" sldId="444"/>
        </pc:sldMkLst>
      </pc:sldChg>
      <pc:sldChg chg="del">
        <pc:chgData name="Mercy Imade" userId="a9170b78-9f3b-4dde-8298-f79c91ba2f41" providerId="ADAL" clId="{8031C364-EC4A-4795-BE94-692C46687FB3}" dt="2025-08-05T17:33:52.371" v="1778" actId="2696"/>
        <pc:sldMkLst>
          <pc:docMk/>
          <pc:sldMk cId="4020138978" sldId="44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g1934a16bf9b_0_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423" name="Google Shape;423;g1934a16bf9b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g11a13df87f9_3_1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432" name="Google Shape;432;g11a13df87f9_3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07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g11a13df87f9_3_14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445" name="Google Shape;445;g11a13df87f9_3_1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9567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ctrTitle"/>
          </p:nvPr>
        </p:nvSpPr>
        <p:spPr>
          <a:xfrm>
            <a:off x="866442" y="1085852"/>
            <a:ext cx="6620968" cy="2497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Century Gothic"/>
              <a:buNone/>
              <a:defRPr sz="5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ubTitle" idx="1"/>
          </p:nvPr>
        </p:nvSpPr>
        <p:spPr>
          <a:xfrm>
            <a:off x="866442" y="3583035"/>
            <a:ext cx="6620968" cy="646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cap="none">
                <a:solidFill>
                  <a:srgbClr val="86D1D8"/>
                </a:solidFill>
              </a:defRPr>
            </a:lvl1pPr>
            <a:lvl2pPr lvl="1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 rot="5400000">
            <a:off x="7618814" y="1342996"/>
            <a:ext cx="742949" cy="228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 rot="5400000">
            <a:off x="6715810" y="2418946"/>
            <a:ext cx="2894846" cy="228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7766432" y="221803"/>
            <a:ext cx="628813" cy="57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>
            <a:spLocks noGrp="1"/>
          </p:cNvSpPr>
          <p:nvPr>
            <p:ph type="title"/>
          </p:nvPr>
        </p:nvSpPr>
        <p:spPr>
          <a:xfrm>
            <a:off x="1181410" y="1085850"/>
            <a:ext cx="6001049" cy="1742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Century Gothic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3"/>
          <p:cNvSpPr txBox="1">
            <a:spLocks noGrp="1"/>
          </p:cNvSpPr>
          <p:nvPr>
            <p:ph type="body" idx="1"/>
          </p:nvPr>
        </p:nvSpPr>
        <p:spPr>
          <a:xfrm>
            <a:off x="1448178" y="2828381"/>
            <a:ext cx="5461159" cy="256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 b="0" i="0" cap="small">
                <a:solidFill>
                  <a:srgbClr val="86D1D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3pPr>
            <a:lvl4pPr marL="1828800" lvl="3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4pPr>
            <a:lvl5pPr marL="2286000" lvl="4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5pPr>
            <a:lvl6pPr marL="2743200" lvl="5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6pPr>
            <a:lvl7pPr marL="3200400" lvl="6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7pPr>
            <a:lvl8pPr marL="3657600" lvl="7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8pPr>
            <a:lvl9pPr marL="4114800" lvl="8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9pPr>
          </a:lstStyle>
          <a:p>
            <a:endParaRPr/>
          </a:p>
        </p:txBody>
      </p:sp>
      <p:sp>
        <p:nvSpPr>
          <p:cNvPr id="120" name="Google Shape;120;p23"/>
          <p:cNvSpPr txBox="1">
            <a:spLocks noGrp="1"/>
          </p:cNvSpPr>
          <p:nvPr>
            <p:ph type="body" idx="2"/>
          </p:nvPr>
        </p:nvSpPr>
        <p:spPr>
          <a:xfrm>
            <a:off x="866442" y="3262993"/>
            <a:ext cx="6620968" cy="12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3pPr>
            <a:lvl4pPr marL="1828800" lvl="3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4pPr>
            <a:lvl5pPr marL="2286000" lvl="4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5pPr>
            <a:lvl6pPr marL="2743200" lvl="5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6pPr>
            <a:lvl7pPr marL="3200400" lvl="6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7pPr>
            <a:lvl8pPr marL="3657600" lvl="7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8pPr>
            <a:lvl9pPr marL="4114800" lvl="8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9pPr>
          </a:lstStyle>
          <a:p>
            <a:endParaRPr/>
          </a:p>
        </p:txBody>
      </p:sp>
      <p:sp>
        <p:nvSpPr>
          <p:cNvPr id="121" name="Google Shape;121;p23"/>
          <p:cNvSpPr txBox="1">
            <a:spLocks noGrp="1"/>
          </p:cNvSpPr>
          <p:nvPr>
            <p:ph type="dt" idx="10"/>
          </p:nvPr>
        </p:nvSpPr>
        <p:spPr>
          <a:xfrm rot="5400000">
            <a:off x="7618814" y="1342996"/>
            <a:ext cx="742949" cy="228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23"/>
          <p:cNvSpPr txBox="1">
            <a:spLocks noGrp="1"/>
          </p:cNvSpPr>
          <p:nvPr>
            <p:ph type="ftr" idx="11"/>
          </p:nvPr>
        </p:nvSpPr>
        <p:spPr>
          <a:xfrm rot="5400000">
            <a:off x="6715810" y="2418946"/>
            <a:ext cx="2894846" cy="228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3"/>
          <p:cNvSpPr txBox="1">
            <a:spLocks noGrp="1"/>
          </p:cNvSpPr>
          <p:nvPr>
            <p:ph type="sldNum" idx="12"/>
          </p:nvPr>
        </p:nvSpPr>
        <p:spPr>
          <a:xfrm>
            <a:off x="7766432" y="221803"/>
            <a:ext cx="628813" cy="57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4" name="Google Shape;124;p23"/>
          <p:cNvSpPr txBox="1"/>
          <p:nvPr/>
        </p:nvSpPr>
        <p:spPr>
          <a:xfrm>
            <a:off x="673897" y="728440"/>
            <a:ext cx="601591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200"/>
              <a:buFont typeface="Arial"/>
              <a:buNone/>
            </a:pPr>
            <a:r>
              <a:rPr lang="en" sz="9200" b="0" i="0" u="none" strike="noStrike" cap="none">
                <a:solidFill>
                  <a:srgbClr val="86D1D8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3"/>
          <p:cNvSpPr txBox="1"/>
          <p:nvPr/>
        </p:nvSpPr>
        <p:spPr>
          <a:xfrm>
            <a:off x="6999691" y="1960340"/>
            <a:ext cx="601591" cy="1477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200"/>
              <a:buFont typeface="Arial"/>
              <a:buNone/>
            </a:pPr>
            <a:r>
              <a:rPr lang="en" sz="9200" b="0" i="0" u="none" strike="noStrike" cap="none">
                <a:solidFill>
                  <a:srgbClr val="86D1D8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>
            <a:spLocks noGrp="1"/>
          </p:cNvSpPr>
          <p:nvPr>
            <p:ph type="title"/>
          </p:nvPr>
        </p:nvSpPr>
        <p:spPr>
          <a:xfrm>
            <a:off x="866441" y="2343151"/>
            <a:ext cx="6620969" cy="1239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Century Gothic"/>
              <a:buNone/>
              <a:defRPr sz="30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24"/>
          <p:cNvSpPr txBox="1">
            <a:spLocks noGrp="1"/>
          </p:cNvSpPr>
          <p:nvPr>
            <p:ph type="body" idx="1"/>
          </p:nvPr>
        </p:nvSpPr>
        <p:spPr>
          <a:xfrm>
            <a:off x="866442" y="3583036"/>
            <a:ext cx="6620968" cy="64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sz="1500" cap="none">
                <a:solidFill>
                  <a:srgbClr val="86D1D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9" name="Google Shape;129;p24"/>
          <p:cNvSpPr txBox="1">
            <a:spLocks noGrp="1"/>
          </p:cNvSpPr>
          <p:nvPr>
            <p:ph type="dt" idx="10"/>
          </p:nvPr>
        </p:nvSpPr>
        <p:spPr>
          <a:xfrm rot="5400000">
            <a:off x="7618814" y="1342996"/>
            <a:ext cx="742949" cy="228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4"/>
          <p:cNvSpPr txBox="1">
            <a:spLocks noGrp="1"/>
          </p:cNvSpPr>
          <p:nvPr>
            <p:ph type="ftr" idx="11"/>
          </p:nvPr>
        </p:nvSpPr>
        <p:spPr>
          <a:xfrm rot="5400000">
            <a:off x="6715810" y="2418946"/>
            <a:ext cx="2894846" cy="228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4"/>
          <p:cNvSpPr txBox="1">
            <a:spLocks noGrp="1"/>
          </p:cNvSpPr>
          <p:nvPr>
            <p:ph type="sldNum" idx="12"/>
          </p:nvPr>
        </p:nvSpPr>
        <p:spPr>
          <a:xfrm>
            <a:off x="7766432" y="221803"/>
            <a:ext cx="628813" cy="57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Column">
  <p:cSld name="3 Column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"/>
          <p:cNvSpPr txBox="1">
            <a:spLocks noGrp="1"/>
          </p:cNvSpPr>
          <p:nvPr>
            <p:ph type="title"/>
          </p:nvPr>
        </p:nvSpPr>
        <p:spPr>
          <a:xfrm>
            <a:off x="484710" y="339539"/>
            <a:ext cx="7055380" cy="1050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Century Gothic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5"/>
          <p:cNvSpPr txBox="1">
            <a:spLocks noGrp="1"/>
          </p:cNvSpPr>
          <p:nvPr>
            <p:ph type="body" idx="1"/>
          </p:nvPr>
        </p:nvSpPr>
        <p:spPr>
          <a:xfrm>
            <a:off x="474835" y="1485900"/>
            <a:ext cx="2210725" cy="432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800" b="0">
                <a:solidFill>
                  <a:srgbClr val="86D1D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 b="1"/>
            </a:lvl3pPr>
            <a:lvl4pPr marL="1828800" lvl="3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5pPr>
            <a:lvl6pPr marL="2743200" lvl="5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6pPr>
            <a:lvl7pPr marL="3200400" lvl="6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7pPr>
            <a:lvl8pPr marL="3657600" lvl="7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8pPr>
            <a:lvl9pPr marL="4114800" lvl="8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9pPr>
          </a:lstStyle>
          <a:p>
            <a:endParaRPr/>
          </a:p>
        </p:txBody>
      </p:sp>
      <p:sp>
        <p:nvSpPr>
          <p:cNvPr id="135" name="Google Shape;135;p25"/>
          <p:cNvSpPr txBox="1">
            <a:spLocks noGrp="1"/>
          </p:cNvSpPr>
          <p:nvPr>
            <p:ph type="body" idx="2"/>
          </p:nvPr>
        </p:nvSpPr>
        <p:spPr>
          <a:xfrm>
            <a:off x="489475" y="2000250"/>
            <a:ext cx="2196084" cy="2692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3pPr>
            <a:lvl4pPr marL="1828800" lvl="3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4pPr>
            <a:lvl5pPr marL="2286000" lvl="4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5pPr>
            <a:lvl6pPr marL="2743200" lvl="5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6pPr>
            <a:lvl7pPr marL="3200400" lvl="6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7pPr>
            <a:lvl8pPr marL="3657600" lvl="7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8pPr>
            <a:lvl9pPr marL="4114800" lvl="8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9pPr>
          </a:lstStyle>
          <a:p>
            <a:endParaRPr/>
          </a:p>
        </p:txBody>
      </p:sp>
      <p:sp>
        <p:nvSpPr>
          <p:cNvPr id="136" name="Google Shape;136;p25"/>
          <p:cNvSpPr txBox="1">
            <a:spLocks noGrp="1"/>
          </p:cNvSpPr>
          <p:nvPr>
            <p:ph type="body" idx="3"/>
          </p:nvPr>
        </p:nvSpPr>
        <p:spPr>
          <a:xfrm>
            <a:off x="2913504" y="1485900"/>
            <a:ext cx="2202754" cy="432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800" b="0">
                <a:solidFill>
                  <a:srgbClr val="86D1D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 b="1"/>
            </a:lvl3pPr>
            <a:lvl4pPr marL="1828800" lvl="3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5pPr>
            <a:lvl6pPr marL="2743200" lvl="5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6pPr>
            <a:lvl7pPr marL="3200400" lvl="6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7pPr>
            <a:lvl8pPr marL="3657600" lvl="7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8pPr>
            <a:lvl9pPr marL="4114800" lvl="8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9pPr>
          </a:lstStyle>
          <a:p>
            <a:endParaRPr/>
          </a:p>
        </p:txBody>
      </p:sp>
      <p:sp>
        <p:nvSpPr>
          <p:cNvPr id="137" name="Google Shape;137;p25"/>
          <p:cNvSpPr txBox="1">
            <a:spLocks noGrp="1"/>
          </p:cNvSpPr>
          <p:nvPr>
            <p:ph type="body" idx="4"/>
          </p:nvPr>
        </p:nvSpPr>
        <p:spPr>
          <a:xfrm>
            <a:off x="2905587" y="2000250"/>
            <a:ext cx="2210671" cy="2692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3pPr>
            <a:lvl4pPr marL="1828800" lvl="3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4pPr>
            <a:lvl5pPr marL="2286000" lvl="4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5pPr>
            <a:lvl6pPr marL="2743200" lvl="5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6pPr>
            <a:lvl7pPr marL="3200400" lvl="6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7pPr>
            <a:lvl8pPr marL="3657600" lvl="7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8pPr>
            <a:lvl9pPr marL="4114800" lvl="8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9pPr>
          </a:lstStyle>
          <a:p>
            <a:endParaRPr/>
          </a:p>
        </p:txBody>
      </p:sp>
      <p:sp>
        <p:nvSpPr>
          <p:cNvPr id="138" name="Google Shape;138;p25"/>
          <p:cNvSpPr txBox="1">
            <a:spLocks noGrp="1"/>
          </p:cNvSpPr>
          <p:nvPr>
            <p:ph type="body" idx="5"/>
          </p:nvPr>
        </p:nvSpPr>
        <p:spPr>
          <a:xfrm>
            <a:off x="5344917" y="1485900"/>
            <a:ext cx="2199658" cy="432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800" b="0">
                <a:solidFill>
                  <a:srgbClr val="86D1D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 b="1"/>
            </a:lvl3pPr>
            <a:lvl4pPr marL="1828800" lvl="3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5pPr>
            <a:lvl6pPr marL="2743200" lvl="5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6pPr>
            <a:lvl7pPr marL="3200400" lvl="6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7pPr>
            <a:lvl8pPr marL="3657600" lvl="7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8pPr>
            <a:lvl9pPr marL="4114800" lvl="8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9pPr>
          </a:lstStyle>
          <a:p>
            <a:endParaRPr/>
          </a:p>
        </p:txBody>
      </p:sp>
      <p:sp>
        <p:nvSpPr>
          <p:cNvPr id="139" name="Google Shape;139;p25"/>
          <p:cNvSpPr txBox="1">
            <a:spLocks noGrp="1"/>
          </p:cNvSpPr>
          <p:nvPr>
            <p:ph type="body" idx="6"/>
          </p:nvPr>
        </p:nvSpPr>
        <p:spPr>
          <a:xfrm>
            <a:off x="5344917" y="2000250"/>
            <a:ext cx="2199658" cy="2692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3pPr>
            <a:lvl4pPr marL="1828800" lvl="3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4pPr>
            <a:lvl5pPr marL="2286000" lvl="4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5pPr>
            <a:lvl6pPr marL="2743200" lvl="5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6pPr>
            <a:lvl7pPr marL="3200400" lvl="6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7pPr>
            <a:lvl8pPr marL="3657600" lvl="7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8pPr>
            <a:lvl9pPr marL="4114800" lvl="8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9pPr>
          </a:lstStyle>
          <a:p>
            <a:endParaRPr/>
          </a:p>
        </p:txBody>
      </p:sp>
      <p:cxnSp>
        <p:nvCxnSpPr>
          <p:cNvPr id="140" name="Google Shape;140;p25"/>
          <p:cNvCxnSpPr/>
          <p:nvPr/>
        </p:nvCxnSpPr>
        <p:spPr>
          <a:xfrm>
            <a:off x="2795334" y="1600200"/>
            <a:ext cx="0" cy="2971800"/>
          </a:xfrm>
          <a:prstGeom prst="straightConnector1">
            <a:avLst/>
          </a:prstGeom>
          <a:noFill/>
          <a:ln w="12700" cap="flat" cmpd="sng">
            <a:solidFill>
              <a:srgbClr val="86D1D8">
                <a:alpha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1" name="Google Shape;141;p25"/>
          <p:cNvCxnSpPr/>
          <p:nvPr/>
        </p:nvCxnSpPr>
        <p:spPr>
          <a:xfrm>
            <a:off x="5223030" y="1600200"/>
            <a:ext cx="0" cy="2975162"/>
          </a:xfrm>
          <a:prstGeom prst="straightConnector1">
            <a:avLst/>
          </a:prstGeom>
          <a:noFill/>
          <a:ln w="12700" cap="flat" cmpd="sng">
            <a:solidFill>
              <a:srgbClr val="86D1D8">
                <a:alpha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42" name="Google Shape;142;p25"/>
          <p:cNvSpPr txBox="1">
            <a:spLocks noGrp="1"/>
          </p:cNvSpPr>
          <p:nvPr>
            <p:ph type="dt" idx="10"/>
          </p:nvPr>
        </p:nvSpPr>
        <p:spPr>
          <a:xfrm rot="5400000">
            <a:off x="7618814" y="1342996"/>
            <a:ext cx="742949" cy="228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5"/>
          <p:cNvSpPr txBox="1">
            <a:spLocks noGrp="1"/>
          </p:cNvSpPr>
          <p:nvPr>
            <p:ph type="ftr" idx="11"/>
          </p:nvPr>
        </p:nvSpPr>
        <p:spPr>
          <a:xfrm rot="5400000">
            <a:off x="6715810" y="2418946"/>
            <a:ext cx="2894846" cy="228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25"/>
          <p:cNvSpPr txBox="1">
            <a:spLocks noGrp="1"/>
          </p:cNvSpPr>
          <p:nvPr>
            <p:ph type="sldNum" idx="12"/>
          </p:nvPr>
        </p:nvSpPr>
        <p:spPr>
          <a:xfrm>
            <a:off x="7766432" y="221803"/>
            <a:ext cx="628813" cy="57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Picture Column">
  <p:cSld name="3 Picture Column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6"/>
          <p:cNvSpPr txBox="1">
            <a:spLocks noGrp="1"/>
          </p:cNvSpPr>
          <p:nvPr>
            <p:ph type="title"/>
          </p:nvPr>
        </p:nvSpPr>
        <p:spPr>
          <a:xfrm>
            <a:off x="484710" y="339539"/>
            <a:ext cx="7055380" cy="1050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Century Gothic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6"/>
          <p:cNvSpPr txBox="1">
            <a:spLocks noGrp="1"/>
          </p:cNvSpPr>
          <p:nvPr>
            <p:ph type="body" idx="1"/>
          </p:nvPr>
        </p:nvSpPr>
        <p:spPr>
          <a:xfrm>
            <a:off x="489475" y="3188212"/>
            <a:ext cx="2205612" cy="432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800" b="0">
                <a:solidFill>
                  <a:srgbClr val="86D1D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 b="1"/>
            </a:lvl3pPr>
            <a:lvl4pPr marL="1828800" lvl="3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5pPr>
            <a:lvl6pPr marL="2743200" lvl="5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6pPr>
            <a:lvl7pPr marL="3200400" lvl="6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7pPr>
            <a:lvl8pPr marL="3657600" lvl="7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8pPr>
            <a:lvl9pPr marL="4114800" lvl="8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9pPr>
          </a:lstStyle>
          <a:p>
            <a:endParaRPr/>
          </a:p>
        </p:txBody>
      </p:sp>
      <p:sp>
        <p:nvSpPr>
          <p:cNvPr id="148" name="Google Shape;148;p26"/>
          <p:cNvSpPr>
            <a:spLocks noGrp="1"/>
          </p:cNvSpPr>
          <p:nvPr>
            <p:ph type="pic" idx="2"/>
          </p:nvPr>
        </p:nvSpPr>
        <p:spPr>
          <a:xfrm>
            <a:off x="489475" y="1657350"/>
            <a:ext cx="2205612" cy="1143000"/>
          </a:xfrm>
          <a:prstGeom prst="roundRect">
            <a:avLst>
              <a:gd name="adj" fmla="val 1858"/>
            </a:avLst>
          </a:prstGeom>
          <a:noFill/>
          <a:ln>
            <a:noFill/>
          </a:ln>
          <a:effectLst>
            <a:outerShdw blurRad="50800" dist="50800" dir="5400000" algn="tl" rotWithShape="0">
              <a:srgbClr val="000000">
                <a:alpha val="41568"/>
              </a:srgbClr>
            </a:outerShdw>
          </a:effectLst>
        </p:spPr>
      </p:sp>
      <p:sp>
        <p:nvSpPr>
          <p:cNvPr id="149" name="Google Shape;149;p26"/>
          <p:cNvSpPr txBox="1">
            <a:spLocks noGrp="1"/>
          </p:cNvSpPr>
          <p:nvPr>
            <p:ph type="body" idx="3"/>
          </p:nvPr>
        </p:nvSpPr>
        <p:spPr>
          <a:xfrm>
            <a:off x="489475" y="3620410"/>
            <a:ext cx="2205612" cy="494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3pPr>
            <a:lvl4pPr marL="1828800" lvl="3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4pPr>
            <a:lvl5pPr marL="2286000" lvl="4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5pPr>
            <a:lvl6pPr marL="2743200" lvl="5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6pPr>
            <a:lvl7pPr marL="3200400" lvl="6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7pPr>
            <a:lvl8pPr marL="3657600" lvl="7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8pPr>
            <a:lvl9pPr marL="4114800" lvl="8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9pPr>
          </a:lstStyle>
          <a:p>
            <a:endParaRPr/>
          </a:p>
        </p:txBody>
      </p:sp>
      <p:sp>
        <p:nvSpPr>
          <p:cNvPr id="150" name="Google Shape;150;p26"/>
          <p:cNvSpPr txBox="1">
            <a:spLocks noGrp="1"/>
          </p:cNvSpPr>
          <p:nvPr>
            <p:ph type="body" idx="4"/>
          </p:nvPr>
        </p:nvSpPr>
        <p:spPr>
          <a:xfrm>
            <a:off x="2917792" y="3188212"/>
            <a:ext cx="2198466" cy="432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800" b="0">
                <a:solidFill>
                  <a:srgbClr val="86D1D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 b="1"/>
            </a:lvl3pPr>
            <a:lvl4pPr marL="1828800" lvl="3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5pPr>
            <a:lvl6pPr marL="2743200" lvl="5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6pPr>
            <a:lvl7pPr marL="3200400" lvl="6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7pPr>
            <a:lvl8pPr marL="3657600" lvl="7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8pPr>
            <a:lvl9pPr marL="4114800" lvl="8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9pPr>
          </a:lstStyle>
          <a:p>
            <a:endParaRPr/>
          </a:p>
        </p:txBody>
      </p:sp>
      <p:sp>
        <p:nvSpPr>
          <p:cNvPr id="151" name="Google Shape;151;p26"/>
          <p:cNvSpPr>
            <a:spLocks noGrp="1"/>
          </p:cNvSpPr>
          <p:nvPr>
            <p:ph type="pic" idx="5"/>
          </p:nvPr>
        </p:nvSpPr>
        <p:spPr>
          <a:xfrm>
            <a:off x="2917791" y="1657350"/>
            <a:ext cx="2198466" cy="1143000"/>
          </a:xfrm>
          <a:prstGeom prst="roundRect">
            <a:avLst>
              <a:gd name="adj" fmla="val 1858"/>
            </a:avLst>
          </a:prstGeom>
          <a:noFill/>
          <a:ln>
            <a:noFill/>
          </a:ln>
          <a:effectLst>
            <a:outerShdw blurRad="50800" dist="50800" dir="5400000" algn="tl" rotWithShape="0">
              <a:srgbClr val="000000">
                <a:alpha val="41568"/>
              </a:srgbClr>
            </a:outerShdw>
          </a:effectLst>
        </p:spPr>
      </p:sp>
      <p:sp>
        <p:nvSpPr>
          <p:cNvPr id="152" name="Google Shape;152;p26"/>
          <p:cNvSpPr txBox="1">
            <a:spLocks noGrp="1"/>
          </p:cNvSpPr>
          <p:nvPr>
            <p:ph type="body" idx="6"/>
          </p:nvPr>
        </p:nvSpPr>
        <p:spPr>
          <a:xfrm>
            <a:off x="2916776" y="3620409"/>
            <a:ext cx="2201378" cy="494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3pPr>
            <a:lvl4pPr marL="1828800" lvl="3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4pPr>
            <a:lvl5pPr marL="2286000" lvl="4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5pPr>
            <a:lvl6pPr marL="2743200" lvl="5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6pPr>
            <a:lvl7pPr marL="3200400" lvl="6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7pPr>
            <a:lvl8pPr marL="3657600" lvl="7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8pPr>
            <a:lvl9pPr marL="4114800" lvl="8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9pPr>
          </a:lstStyle>
          <a:p>
            <a:endParaRPr/>
          </a:p>
        </p:txBody>
      </p:sp>
      <p:sp>
        <p:nvSpPr>
          <p:cNvPr id="153" name="Google Shape;153;p26"/>
          <p:cNvSpPr txBox="1">
            <a:spLocks noGrp="1"/>
          </p:cNvSpPr>
          <p:nvPr>
            <p:ph type="body" idx="7"/>
          </p:nvPr>
        </p:nvSpPr>
        <p:spPr>
          <a:xfrm>
            <a:off x="5344917" y="3188212"/>
            <a:ext cx="2199658" cy="432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800" b="0">
                <a:solidFill>
                  <a:srgbClr val="86D1D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 b="1"/>
            </a:lvl3pPr>
            <a:lvl4pPr marL="1828800" lvl="3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5pPr>
            <a:lvl6pPr marL="2743200" lvl="5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6pPr>
            <a:lvl7pPr marL="3200400" lvl="6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7pPr>
            <a:lvl8pPr marL="3657600" lvl="7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8pPr>
            <a:lvl9pPr marL="4114800" lvl="8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 b="1"/>
            </a:lvl9pPr>
          </a:lstStyle>
          <a:p>
            <a:endParaRPr/>
          </a:p>
        </p:txBody>
      </p:sp>
      <p:sp>
        <p:nvSpPr>
          <p:cNvPr id="154" name="Google Shape;154;p26"/>
          <p:cNvSpPr>
            <a:spLocks noGrp="1"/>
          </p:cNvSpPr>
          <p:nvPr>
            <p:ph type="pic" idx="8"/>
          </p:nvPr>
        </p:nvSpPr>
        <p:spPr>
          <a:xfrm>
            <a:off x="5344916" y="1657350"/>
            <a:ext cx="2199658" cy="1143000"/>
          </a:xfrm>
          <a:prstGeom prst="roundRect">
            <a:avLst>
              <a:gd name="adj" fmla="val 1858"/>
            </a:avLst>
          </a:prstGeom>
          <a:noFill/>
          <a:ln>
            <a:noFill/>
          </a:ln>
          <a:effectLst>
            <a:outerShdw blurRad="50800" dist="50800" dir="5400000" algn="tl" rotWithShape="0">
              <a:srgbClr val="000000">
                <a:alpha val="41568"/>
              </a:srgbClr>
            </a:outerShdw>
          </a:effectLst>
        </p:spPr>
      </p:sp>
      <p:sp>
        <p:nvSpPr>
          <p:cNvPr id="155" name="Google Shape;155;p26"/>
          <p:cNvSpPr txBox="1">
            <a:spLocks noGrp="1"/>
          </p:cNvSpPr>
          <p:nvPr>
            <p:ph type="body" idx="9"/>
          </p:nvPr>
        </p:nvSpPr>
        <p:spPr>
          <a:xfrm>
            <a:off x="5344825" y="3620407"/>
            <a:ext cx="2202571" cy="494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3pPr>
            <a:lvl4pPr marL="1828800" lvl="3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4pPr>
            <a:lvl5pPr marL="2286000" lvl="4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5pPr>
            <a:lvl6pPr marL="2743200" lvl="5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6pPr>
            <a:lvl7pPr marL="3200400" lvl="6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7pPr>
            <a:lvl8pPr marL="3657600" lvl="7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8pPr>
            <a:lvl9pPr marL="4114800" lvl="8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9pPr>
          </a:lstStyle>
          <a:p>
            <a:endParaRPr/>
          </a:p>
        </p:txBody>
      </p:sp>
      <p:cxnSp>
        <p:nvCxnSpPr>
          <p:cNvPr id="156" name="Google Shape;156;p26"/>
          <p:cNvCxnSpPr/>
          <p:nvPr/>
        </p:nvCxnSpPr>
        <p:spPr>
          <a:xfrm>
            <a:off x="2795334" y="1600200"/>
            <a:ext cx="0" cy="2971800"/>
          </a:xfrm>
          <a:prstGeom prst="straightConnector1">
            <a:avLst/>
          </a:prstGeom>
          <a:noFill/>
          <a:ln w="12700" cap="flat" cmpd="sng">
            <a:solidFill>
              <a:srgbClr val="86D1D8">
                <a:alpha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7" name="Google Shape;157;p26"/>
          <p:cNvCxnSpPr/>
          <p:nvPr/>
        </p:nvCxnSpPr>
        <p:spPr>
          <a:xfrm>
            <a:off x="5223030" y="1600200"/>
            <a:ext cx="0" cy="2975162"/>
          </a:xfrm>
          <a:prstGeom prst="straightConnector1">
            <a:avLst/>
          </a:prstGeom>
          <a:noFill/>
          <a:ln w="12700" cap="flat" cmpd="sng">
            <a:solidFill>
              <a:srgbClr val="86D1D8">
                <a:alpha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8" name="Google Shape;158;p26"/>
          <p:cNvSpPr txBox="1">
            <a:spLocks noGrp="1"/>
          </p:cNvSpPr>
          <p:nvPr>
            <p:ph type="dt" idx="10"/>
          </p:nvPr>
        </p:nvSpPr>
        <p:spPr>
          <a:xfrm rot="5400000">
            <a:off x="7618814" y="1342996"/>
            <a:ext cx="742949" cy="228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26"/>
          <p:cNvSpPr txBox="1">
            <a:spLocks noGrp="1"/>
          </p:cNvSpPr>
          <p:nvPr>
            <p:ph type="ftr" idx="11"/>
          </p:nvPr>
        </p:nvSpPr>
        <p:spPr>
          <a:xfrm rot="5400000">
            <a:off x="6715810" y="2418946"/>
            <a:ext cx="2894846" cy="228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26"/>
          <p:cNvSpPr txBox="1">
            <a:spLocks noGrp="1"/>
          </p:cNvSpPr>
          <p:nvPr>
            <p:ph type="sldNum" idx="12"/>
          </p:nvPr>
        </p:nvSpPr>
        <p:spPr>
          <a:xfrm>
            <a:off x="7766432" y="221803"/>
            <a:ext cx="628813" cy="57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7"/>
          <p:cNvSpPr txBox="1">
            <a:spLocks noGrp="1"/>
          </p:cNvSpPr>
          <p:nvPr>
            <p:ph type="title"/>
          </p:nvPr>
        </p:nvSpPr>
        <p:spPr>
          <a:xfrm>
            <a:off x="484710" y="339539"/>
            <a:ext cx="7055380" cy="1050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27"/>
          <p:cNvSpPr txBox="1">
            <a:spLocks noGrp="1"/>
          </p:cNvSpPr>
          <p:nvPr>
            <p:ph type="body" idx="1"/>
          </p:nvPr>
        </p:nvSpPr>
        <p:spPr>
          <a:xfrm rot="5400000">
            <a:off x="2610223" y="-242828"/>
            <a:ext cx="3146611" cy="67116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marL="914400" lvl="1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marL="1371600" lvl="2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marL="1828800" lvl="3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marL="2286000" lvl="4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marL="2743200" lvl="5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marL="3200400" lvl="6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marL="3657600" lvl="7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marL="4114800" lvl="8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164" name="Google Shape;164;p27"/>
          <p:cNvSpPr txBox="1">
            <a:spLocks noGrp="1"/>
          </p:cNvSpPr>
          <p:nvPr>
            <p:ph type="dt" idx="10"/>
          </p:nvPr>
        </p:nvSpPr>
        <p:spPr>
          <a:xfrm rot="5400000">
            <a:off x="7618814" y="1342996"/>
            <a:ext cx="742949" cy="228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7"/>
          <p:cNvSpPr txBox="1">
            <a:spLocks noGrp="1"/>
          </p:cNvSpPr>
          <p:nvPr>
            <p:ph type="ftr" idx="11"/>
          </p:nvPr>
        </p:nvSpPr>
        <p:spPr>
          <a:xfrm rot="5400000">
            <a:off x="6715810" y="2418946"/>
            <a:ext cx="2894846" cy="228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7"/>
          <p:cNvSpPr txBox="1">
            <a:spLocks noGrp="1"/>
          </p:cNvSpPr>
          <p:nvPr>
            <p:ph type="sldNum" idx="12"/>
          </p:nvPr>
        </p:nvSpPr>
        <p:spPr>
          <a:xfrm>
            <a:off x="7766432" y="221803"/>
            <a:ext cx="628813" cy="57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8"/>
          <p:cNvSpPr txBox="1">
            <a:spLocks noGrp="1"/>
          </p:cNvSpPr>
          <p:nvPr>
            <p:ph type="title"/>
          </p:nvPr>
        </p:nvSpPr>
        <p:spPr>
          <a:xfrm rot="5400000">
            <a:off x="4702382" y="1850062"/>
            <a:ext cx="4369594" cy="1314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28"/>
          <p:cNvSpPr txBox="1">
            <a:spLocks noGrp="1"/>
          </p:cNvSpPr>
          <p:nvPr>
            <p:ph type="body" idx="1"/>
          </p:nvPr>
        </p:nvSpPr>
        <p:spPr>
          <a:xfrm rot="5400000">
            <a:off x="1217706" y="-148327"/>
            <a:ext cx="4112351" cy="5568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marL="914400" lvl="1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marL="1371600" lvl="2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marL="1828800" lvl="3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marL="2286000" lvl="4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marL="2743200" lvl="5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marL="3200400" lvl="6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marL="3657600" lvl="7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marL="4114800" lvl="8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170" name="Google Shape;170;p28"/>
          <p:cNvSpPr txBox="1">
            <a:spLocks noGrp="1"/>
          </p:cNvSpPr>
          <p:nvPr>
            <p:ph type="dt" idx="10"/>
          </p:nvPr>
        </p:nvSpPr>
        <p:spPr>
          <a:xfrm rot="5400000">
            <a:off x="7618814" y="1342996"/>
            <a:ext cx="742949" cy="228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28"/>
          <p:cNvSpPr txBox="1">
            <a:spLocks noGrp="1"/>
          </p:cNvSpPr>
          <p:nvPr>
            <p:ph type="ftr" idx="11"/>
          </p:nvPr>
        </p:nvSpPr>
        <p:spPr>
          <a:xfrm rot="5400000">
            <a:off x="6715810" y="2418946"/>
            <a:ext cx="2894846" cy="228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28"/>
          <p:cNvSpPr txBox="1">
            <a:spLocks noGrp="1"/>
          </p:cNvSpPr>
          <p:nvPr>
            <p:ph type="sldNum" idx="12"/>
          </p:nvPr>
        </p:nvSpPr>
        <p:spPr>
          <a:xfrm>
            <a:off x="7766432" y="221803"/>
            <a:ext cx="628813" cy="57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 rot="5400000">
            <a:off x="7618814" y="1342996"/>
            <a:ext cx="742949" cy="228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 rot="5400000">
            <a:off x="6715810" y="2418946"/>
            <a:ext cx="2894846" cy="228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7766432" y="221803"/>
            <a:ext cx="628813" cy="57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484710" y="339539"/>
            <a:ext cx="7055400" cy="10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827700" y="1539694"/>
            <a:ext cx="6711600" cy="31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marL="914400" lvl="1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marL="1371600" lvl="2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marL="1828800" lvl="3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marL="2286000" lvl="4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marL="2743200" lvl="5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marL="3200400" lvl="6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marL="3657600" lvl="7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marL="4114800" lvl="8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 rot="5400000">
            <a:off x="7618919" y="1342951"/>
            <a:ext cx="742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entury Gothic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entury Gothic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entury Gothic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entury Gothic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entury Gothic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entury Gothic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entury Gothic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entury Gothic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entury Gothic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 rot="5400000">
            <a:off x="6715913" y="2418903"/>
            <a:ext cx="28947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entury Gothic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entury Gothic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entury Gothic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entury Gothic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entury Gothic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entury Gothic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entury Gothic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entury Gothic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entury Gothic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7766432" y="221803"/>
            <a:ext cx="628800" cy="5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entury Gothic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entury Gothic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entury Gothic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entury Gothic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entury Gothic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entury Gothic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entury Gothic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entury Gothic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entury Gothic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484710" y="339539"/>
            <a:ext cx="7055380" cy="1050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827701" y="1545433"/>
            <a:ext cx="3298113" cy="3146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 sz="1400"/>
            </a:lvl1pPr>
            <a:lvl2pPr marL="914400" lvl="1" indent="-2921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Char char="►"/>
              <a:defRPr sz="1200"/>
            </a:lvl2pPr>
            <a:lvl3pPr marL="1371600" lvl="2" indent="-279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Char char="►"/>
              <a:defRPr sz="1100"/>
            </a:lvl3pPr>
            <a:lvl4pPr marL="1828800" lvl="3" indent="-2730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Char char="►"/>
              <a:defRPr sz="900"/>
            </a:lvl4pPr>
            <a:lvl5pPr marL="2286000" lvl="4" indent="-2730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Char char="►"/>
              <a:defRPr sz="900"/>
            </a:lvl5pPr>
            <a:lvl6pPr marL="2743200" lvl="5" indent="-2730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Char char="►"/>
              <a:defRPr sz="900"/>
            </a:lvl6pPr>
            <a:lvl7pPr marL="3200400" lvl="6" indent="-2730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Char char="►"/>
              <a:defRPr sz="900"/>
            </a:lvl7pPr>
            <a:lvl8pPr marL="3657600" lvl="7" indent="-2730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Char char="►"/>
              <a:defRPr sz="900"/>
            </a:lvl8pPr>
            <a:lvl9pPr marL="4114800" lvl="8" indent="-2730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Char char="►"/>
              <a:defRPr sz="900"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2"/>
          </p:nvPr>
        </p:nvSpPr>
        <p:spPr>
          <a:xfrm>
            <a:off x="4241975" y="1542070"/>
            <a:ext cx="3298115" cy="3150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 sz="1400"/>
            </a:lvl1pPr>
            <a:lvl2pPr marL="914400" lvl="1" indent="-2921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Char char="►"/>
              <a:defRPr sz="1200"/>
            </a:lvl2pPr>
            <a:lvl3pPr marL="1371600" lvl="2" indent="-279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Char char="►"/>
              <a:defRPr sz="1100"/>
            </a:lvl3pPr>
            <a:lvl4pPr marL="1828800" lvl="3" indent="-2730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Char char="►"/>
              <a:defRPr sz="900"/>
            </a:lvl4pPr>
            <a:lvl5pPr marL="2286000" lvl="4" indent="-2730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Char char="►"/>
              <a:defRPr sz="900"/>
            </a:lvl5pPr>
            <a:lvl6pPr marL="2743200" lvl="5" indent="-2730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Char char="►"/>
              <a:defRPr sz="900"/>
            </a:lvl6pPr>
            <a:lvl7pPr marL="3200400" lvl="6" indent="-2730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Char char="►"/>
              <a:defRPr sz="900"/>
            </a:lvl7pPr>
            <a:lvl8pPr marL="3657600" lvl="7" indent="-2730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Char char="►"/>
              <a:defRPr sz="900"/>
            </a:lvl8pPr>
            <a:lvl9pPr marL="4114800" lvl="8" indent="-2730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Char char="►"/>
              <a:defRPr sz="900"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dt" idx="10"/>
          </p:nvPr>
        </p:nvSpPr>
        <p:spPr>
          <a:xfrm rot="5400000">
            <a:off x="7618814" y="1342996"/>
            <a:ext cx="742949" cy="228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ftr" idx="11"/>
          </p:nvPr>
        </p:nvSpPr>
        <p:spPr>
          <a:xfrm rot="5400000">
            <a:off x="6715810" y="2418946"/>
            <a:ext cx="2894846" cy="228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7766432" y="221803"/>
            <a:ext cx="628813" cy="57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484710" y="339539"/>
            <a:ext cx="7055380" cy="1050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dt" idx="10"/>
          </p:nvPr>
        </p:nvSpPr>
        <p:spPr>
          <a:xfrm rot="5400000">
            <a:off x="7618814" y="1342996"/>
            <a:ext cx="742949" cy="228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ftr" idx="11"/>
          </p:nvPr>
        </p:nvSpPr>
        <p:spPr>
          <a:xfrm rot="5400000">
            <a:off x="6715810" y="2418946"/>
            <a:ext cx="2894846" cy="228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7766432" y="221803"/>
            <a:ext cx="628813" cy="57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866441" y="1085850"/>
            <a:ext cx="2551462" cy="1085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Century Gothic"/>
              <a:buNone/>
              <a:defRPr sz="18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3589397" y="1085850"/>
            <a:ext cx="3898013" cy="3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457200" lvl="0" indent="-304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200"/>
              <a:buChar char="►"/>
              <a:defRPr sz="1500"/>
            </a:lvl1pPr>
            <a:lvl2pPr marL="914400" lvl="1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 sz="1400"/>
            </a:lvl2pPr>
            <a:lvl3pPr marL="1371600" lvl="2" indent="-2921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Char char="►"/>
              <a:defRPr sz="1200"/>
            </a:lvl3pPr>
            <a:lvl4pPr marL="1828800" lvl="3" indent="-279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Char char="►"/>
              <a:defRPr sz="1100"/>
            </a:lvl4pPr>
            <a:lvl5pPr marL="2286000" lvl="4" indent="-279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Char char="►"/>
              <a:defRPr sz="1100"/>
            </a:lvl5pPr>
            <a:lvl6pPr marL="2743200" lvl="5" indent="-279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Char char="►"/>
              <a:defRPr sz="1100"/>
            </a:lvl6pPr>
            <a:lvl7pPr marL="3200400" lvl="6" indent="-279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Char char="►"/>
              <a:defRPr sz="1100"/>
            </a:lvl7pPr>
            <a:lvl8pPr marL="3657600" lvl="7" indent="-279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Char char="►"/>
              <a:defRPr sz="1100"/>
            </a:lvl8pPr>
            <a:lvl9pPr marL="4114800" lvl="8" indent="-279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Char char="►"/>
              <a:defRPr sz="1100"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2"/>
          </p:nvPr>
        </p:nvSpPr>
        <p:spPr>
          <a:xfrm>
            <a:off x="866441" y="2346962"/>
            <a:ext cx="2551462" cy="2171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3pPr>
            <a:lvl4pPr marL="1828800" lvl="3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4pPr>
            <a:lvl5pPr marL="2286000" lvl="4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5pPr>
            <a:lvl6pPr marL="2743200" lvl="5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6pPr>
            <a:lvl7pPr marL="3200400" lvl="6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7pPr>
            <a:lvl8pPr marL="3657600" lvl="7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8pPr>
            <a:lvl9pPr marL="4114800" lvl="8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dt" idx="10"/>
          </p:nvPr>
        </p:nvSpPr>
        <p:spPr>
          <a:xfrm rot="5400000">
            <a:off x="7618814" y="1342996"/>
            <a:ext cx="742949" cy="228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ftr" idx="11"/>
          </p:nvPr>
        </p:nvSpPr>
        <p:spPr>
          <a:xfrm rot="5400000">
            <a:off x="6715810" y="2418946"/>
            <a:ext cx="2894846" cy="228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sldNum" idx="12"/>
          </p:nvPr>
        </p:nvSpPr>
        <p:spPr>
          <a:xfrm>
            <a:off x="7766432" y="221803"/>
            <a:ext cx="628813" cy="57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xfrm>
            <a:off x="865656" y="1390644"/>
            <a:ext cx="3820674" cy="1181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00"/>
              <a:buFont typeface="Century Gothic"/>
              <a:buNone/>
              <a:defRPr sz="27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0"/>
          <p:cNvSpPr>
            <a:spLocks noGrp="1"/>
          </p:cNvSpPr>
          <p:nvPr>
            <p:ph type="pic" idx="2"/>
          </p:nvPr>
        </p:nvSpPr>
        <p:spPr>
          <a:xfrm>
            <a:off x="5213518" y="857250"/>
            <a:ext cx="2400925" cy="3429000"/>
          </a:xfrm>
          <a:prstGeom prst="roundRect">
            <a:avLst>
              <a:gd name="adj" fmla="val 1858"/>
            </a:avLst>
          </a:prstGeom>
          <a:noFill/>
          <a:ln>
            <a:noFill/>
          </a:ln>
          <a:effectLst>
            <a:outerShdw blurRad="50800" dist="50800" dir="5400000" algn="tl" rotWithShape="0">
              <a:srgbClr val="000000">
                <a:alpha val="41568"/>
              </a:srgbClr>
            </a:outerShdw>
          </a:effectLst>
        </p:spPr>
      </p:sp>
      <p:sp>
        <p:nvSpPr>
          <p:cNvPr id="100" name="Google Shape;100;p20"/>
          <p:cNvSpPr txBox="1">
            <a:spLocks noGrp="1"/>
          </p:cNvSpPr>
          <p:nvPr>
            <p:ph type="body" idx="1"/>
          </p:nvPr>
        </p:nvSpPr>
        <p:spPr>
          <a:xfrm>
            <a:off x="866441" y="2743200"/>
            <a:ext cx="3814728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3pPr>
            <a:lvl4pPr marL="1828800" lvl="3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4pPr>
            <a:lvl5pPr marL="2286000" lvl="4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5pPr>
            <a:lvl6pPr marL="2743200" lvl="5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6pPr>
            <a:lvl7pPr marL="3200400" lvl="6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7pPr>
            <a:lvl8pPr marL="3657600" lvl="7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8pPr>
            <a:lvl9pPr marL="4114800" lvl="8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9pPr>
          </a:lstStyle>
          <a:p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dt" idx="10"/>
          </p:nvPr>
        </p:nvSpPr>
        <p:spPr>
          <a:xfrm rot="5400000">
            <a:off x="7618814" y="1342996"/>
            <a:ext cx="742949" cy="228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ftr" idx="11"/>
          </p:nvPr>
        </p:nvSpPr>
        <p:spPr>
          <a:xfrm rot="5400000">
            <a:off x="6715810" y="2418946"/>
            <a:ext cx="2894846" cy="228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0"/>
          <p:cNvSpPr txBox="1">
            <a:spLocks noGrp="1"/>
          </p:cNvSpPr>
          <p:nvPr>
            <p:ph type="sldNum" idx="12"/>
          </p:nvPr>
        </p:nvSpPr>
        <p:spPr>
          <a:xfrm>
            <a:off x="7766432" y="221803"/>
            <a:ext cx="628813" cy="57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noramic Picture with Caption">
  <p:cSld name="Panoramic Picture with Caption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>
            <a:spLocks noGrp="1"/>
          </p:cNvSpPr>
          <p:nvPr>
            <p:ph type="title"/>
          </p:nvPr>
        </p:nvSpPr>
        <p:spPr>
          <a:xfrm>
            <a:off x="866443" y="3600440"/>
            <a:ext cx="6620967" cy="425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Century Gothic"/>
              <a:buNone/>
              <a:defRPr sz="18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1"/>
          <p:cNvSpPr>
            <a:spLocks noGrp="1"/>
          </p:cNvSpPr>
          <p:nvPr>
            <p:ph type="pic" idx="2"/>
          </p:nvPr>
        </p:nvSpPr>
        <p:spPr>
          <a:xfrm>
            <a:off x="866442" y="514350"/>
            <a:ext cx="6620968" cy="2730500"/>
          </a:xfrm>
          <a:prstGeom prst="roundRect">
            <a:avLst>
              <a:gd name="adj" fmla="val 1858"/>
            </a:avLst>
          </a:prstGeom>
          <a:noFill/>
          <a:ln>
            <a:noFill/>
          </a:ln>
          <a:effectLst>
            <a:outerShdw blurRad="50800" dist="50800" dir="5400000" algn="tl" rotWithShape="0">
              <a:srgbClr val="000000">
                <a:alpha val="41568"/>
              </a:srgbClr>
            </a:outerShdw>
          </a:effectLst>
        </p:spPr>
      </p:sp>
      <p:sp>
        <p:nvSpPr>
          <p:cNvPr id="107" name="Google Shape;107;p21"/>
          <p:cNvSpPr txBox="1">
            <a:spLocks noGrp="1"/>
          </p:cNvSpPr>
          <p:nvPr>
            <p:ph type="body" idx="1"/>
          </p:nvPr>
        </p:nvSpPr>
        <p:spPr>
          <a:xfrm>
            <a:off x="866443" y="4025494"/>
            <a:ext cx="6620966" cy="370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3pPr>
            <a:lvl4pPr marL="1828800" lvl="3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4pPr>
            <a:lvl5pPr marL="2286000" lvl="4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5pPr>
            <a:lvl6pPr marL="2743200" lvl="5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6pPr>
            <a:lvl7pPr marL="3200400" lvl="6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7pPr>
            <a:lvl8pPr marL="3657600" lvl="7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8pPr>
            <a:lvl9pPr marL="4114800" lvl="8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9pPr>
          </a:lstStyle>
          <a:p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dt" idx="10"/>
          </p:nvPr>
        </p:nvSpPr>
        <p:spPr>
          <a:xfrm rot="5400000">
            <a:off x="7618814" y="1342996"/>
            <a:ext cx="742949" cy="228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1"/>
          <p:cNvSpPr txBox="1">
            <a:spLocks noGrp="1"/>
          </p:cNvSpPr>
          <p:nvPr>
            <p:ph type="ftr" idx="11"/>
          </p:nvPr>
        </p:nvSpPr>
        <p:spPr>
          <a:xfrm rot="5400000">
            <a:off x="6715810" y="2418946"/>
            <a:ext cx="2894846" cy="228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1"/>
          <p:cNvSpPr txBox="1">
            <a:spLocks noGrp="1"/>
          </p:cNvSpPr>
          <p:nvPr>
            <p:ph type="sldNum" idx="12"/>
          </p:nvPr>
        </p:nvSpPr>
        <p:spPr>
          <a:xfrm>
            <a:off x="7766432" y="221803"/>
            <a:ext cx="628813" cy="57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>
            <a:spLocks noGrp="1"/>
          </p:cNvSpPr>
          <p:nvPr>
            <p:ph type="title"/>
          </p:nvPr>
        </p:nvSpPr>
        <p:spPr>
          <a:xfrm>
            <a:off x="866442" y="1085850"/>
            <a:ext cx="6620968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Century Gothic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2"/>
          <p:cNvSpPr txBox="1">
            <a:spLocks noGrp="1"/>
          </p:cNvSpPr>
          <p:nvPr>
            <p:ph type="body" idx="1"/>
          </p:nvPr>
        </p:nvSpPr>
        <p:spPr>
          <a:xfrm>
            <a:off x="866442" y="2743200"/>
            <a:ext cx="6620968" cy="1771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3pPr>
            <a:lvl4pPr marL="1828800" lvl="3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4pPr>
            <a:lvl5pPr marL="2286000" lvl="4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5pPr>
            <a:lvl6pPr marL="2743200" lvl="5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6pPr>
            <a:lvl7pPr marL="3200400" lvl="6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7pPr>
            <a:lvl8pPr marL="3657600" lvl="7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8pPr>
            <a:lvl9pPr marL="4114800" lvl="8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9pPr>
          </a:lstStyle>
          <a:p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dt" idx="10"/>
          </p:nvPr>
        </p:nvSpPr>
        <p:spPr>
          <a:xfrm rot="5400000">
            <a:off x="7618814" y="1342996"/>
            <a:ext cx="742949" cy="228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2"/>
          <p:cNvSpPr txBox="1">
            <a:spLocks noGrp="1"/>
          </p:cNvSpPr>
          <p:nvPr>
            <p:ph type="ftr" idx="11"/>
          </p:nvPr>
        </p:nvSpPr>
        <p:spPr>
          <a:xfrm rot="5400000">
            <a:off x="6715810" y="2418946"/>
            <a:ext cx="2894846" cy="228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sldNum" idx="12"/>
          </p:nvPr>
        </p:nvSpPr>
        <p:spPr>
          <a:xfrm>
            <a:off x="7766432" y="221803"/>
            <a:ext cx="628813" cy="57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7">
            <a:alphaModFix/>
          </a:blip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6299432" y="1257300"/>
            <a:ext cx="2819400" cy="2114550"/>
          </a:xfrm>
          <a:prstGeom prst="ellipse">
            <a:avLst/>
          </a:prstGeom>
          <a:gradFill>
            <a:gsLst>
              <a:gs pos="0">
                <a:srgbClr val="4CB9C3">
                  <a:alpha val="5490"/>
                </a:srgbClr>
              </a:gs>
              <a:gs pos="36000">
                <a:srgbClr val="4CB9C3">
                  <a:alpha val="4705"/>
                </a:srgbClr>
              </a:gs>
              <a:gs pos="69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3"/>
          <p:cNvSpPr/>
          <p:nvPr/>
        </p:nvSpPr>
        <p:spPr>
          <a:xfrm>
            <a:off x="5689832" y="-342900"/>
            <a:ext cx="1600200" cy="1200150"/>
          </a:xfrm>
          <a:prstGeom prst="ellipse">
            <a:avLst/>
          </a:prstGeom>
          <a:gradFill>
            <a:gsLst>
              <a:gs pos="0">
                <a:srgbClr val="4CB9C3">
                  <a:alpha val="12549"/>
                </a:srgbClr>
              </a:gs>
              <a:gs pos="36000">
                <a:srgbClr val="4CB9C3">
                  <a:alpha val="5490"/>
                </a:srgbClr>
              </a:gs>
              <a:gs pos="73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3"/>
          <p:cNvSpPr/>
          <p:nvPr/>
        </p:nvSpPr>
        <p:spPr>
          <a:xfrm>
            <a:off x="6299432" y="4572000"/>
            <a:ext cx="990600" cy="742950"/>
          </a:xfrm>
          <a:prstGeom prst="ellipse">
            <a:avLst/>
          </a:prstGeom>
          <a:gradFill>
            <a:gsLst>
              <a:gs pos="0">
                <a:srgbClr val="4CB9C3">
                  <a:alpha val="7450"/>
                </a:srgbClr>
              </a:gs>
              <a:gs pos="36000">
                <a:srgbClr val="4CB9C3">
                  <a:alpha val="3529"/>
                </a:srgbClr>
              </a:gs>
              <a:gs pos="66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3"/>
          <p:cNvSpPr/>
          <p:nvPr/>
        </p:nvSpPr>
        <p:spPr>
          <a:xfrm>
            <a:off x="-153988" y="2000250"/>
            <a:ext cx="4191000" cy="3143250"/>
          </a:xfrm>
          <a:prstGeom prst="ellipse">
            <a:avLst/>
          </a:prstGeom>
          <a:gradFill>
            <a:gsLst>
              <a:gs pos="0">
                <a:srgbClr val="4CB9C3">
                  <a:alpha val="9803"/>
                </a:srgbClr>
              </a:gs>
              <a:gs pos="36000">
                <a:srgbClr val="4CB9C3">
                  <a:alpha val="8627"/>
                </a:srgbClr>
              </a:gs>
              <a:gs pos="75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-839788" y="2171700"/>
            <a:ext cx="2362200" cy="1771650"/>
          </a:xfrm>
          <a:prstGeom prst="ellipse">
            <a:avLst/>
          </a:prstGeom>
          <a:gradFill>
            <a:gsLst>
              <a:gs pos="0">
                <a:srgbClr val="4CB9C3">
                  <a:alpha val="6666"/>
                </a:srgbClr>
              </a:gs>
              <a:gs pos="36000">
                <a:srgbClr val="4CB9C3">
                  <a:alpha val="6666"/>
                </a:srgbClr>
              </a:gs>
              <a:gs pos="72000">
                <a:srgbClr val="4CB9C3">
                  <a:alpha val="0"/>
                </a:srgbClr>
              </a:gs>
              <a:gs pos="100000">
                <a:srgbClr val="4CB9C3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7745644" y="0"/>
            <a:ext cx="685800" cy="82459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38100" dist="25400" dir="5400000" rotWithShape="0">
              <a:srgbClr val="000000">
                <a:alpha val="43529"/>
              </a:srgbClr>
            </a:outerShdw>
          </a:effectLst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484710" y="339539"/>
            <a:ext cx="7055380" cy="1050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Century Gothic"/>
              <a:buNone/>
              <a:defRPr sz="3200" b="0" i="0" u="none" strike="noStrike" cap="none">
                <a:solidFill>
                  <a:schemeClr val="l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1"/>
          </p:nvPr>
        </p:nvSpPr>
        <p:spPr>
          <a:xfrm>
            <a:off x="827700" y="1539694"/>
            <a:ext cx="6711654" cy="3146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6D1D8"/>
              </a:buClr>
              <a:buSzPts val="1200"/>
              <a:buFont typeface="Noto Sans Symbols"/>
              <a:buChar char="►"/>
              <a:defRPr sz="15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6D1D8"/>
              </a:buClr>
              <a:buSzPts val="1100"/>
              <a:buFont typeface="Noto Sans Symbols"/>
              <a:buChar char="►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921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6D1D8"/>
              </a:buClr>
              <a:buSzPts val="1000"/>
              <a:buFont typeface="Noto Sans Symbols"/>
              <a:buChar char="►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794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6D1D8"/>
              </a:buClr>
              <a:buSzPts val="800"/>
              <a:buFont typeface="Noto Sans Symbols"/>
              <a:buChar char="►"/>
              <a:defRPr sz="1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794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6D1D8"/>
              </a:buClr>
              <a:buSzPts val="800"/>
              <a:buFont typeface="Noto Sans Symbols"/>
              <a:buChar char="►"/>
              <a:defRPr sz="1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794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6D1D8"/>
              </a:buClr>
              <a:buSzPts val="800"/>
              <a:buFont typeface="Noto Sans Symbols"/>
              <a:buChar char="►"/>
              <a:defRPr sz="1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794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6D1D8"/>
              </a:buClr>
              <a:buSzPts val="800"/>
              <a:buFont typeface="Noto Sans Symbols"/>
              <a:buChar char="►"/>
              <a:defRPr sz="1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794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6D1D8"/>
              </a:buClr>
              <a:buSzPts val="800"/>
              <a:buFont typeface="Noto Sans Symbols"/>
              <a:buChar char="►"/>
              <a:defRPr sz="1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794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6D1D8"/>
              </a:buClr>
              <a:buSzPts val="800"/>
              <a:buFont typeface="Noto Sans Symbols"/>
              <a:buChar char="►"/>
              <a:defRPr sz="1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dt" idx="10"/>
          </p:nvPr>
        </p:nvSpPr>
        <p:spPr>
          <a:xfrm rot="5400000">
            <a:off x="7618814" y="1342996"/>
            <a:ext cx="742949" cy="228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ftr" idx="11"/>
          </p:nvPr>
        </p:nvSpPr>
        <p:spPr>
          <a:xfrm rot="5400000">
            <a:off x="6715810" y="2418946"/>
            <a:ext cx="2894846" cy="228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sldNum" idx="12"/>
          </p:nvPr>
        </p:nvSpPr>
        <p:spPr>
          <a:xfrm>
            <a:off x="7766432" y="221803"/>
            <a:ext cx="628813" cy="57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61"/>
          <p:cNvSpPr/>
          <p:nvPr/>
        </p:nvSpPr>
        <p:spPr>
          <a:xfrm>
            <a:off x="-6630" y="-2450"/>
            <a:ext cx="890700" cy="4726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10A76C-F60B-463A-9029-9B4893FEF237}"/>
              </a:ext>
            </a:extLst>
          </p:cNvPr>
          <p:cNvSpPr txBox="1"/>
          <p:nvPr/>
        </p:nvSpPr>
        <p:spPr>
          <a:xfrm>
            <a:off x="1129085" y="666032"/>
            <a:ext cx="6639338" cy="2424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endParaRPr lang="en-US" sz="1400" kern="100" dirty="0">
              <a:solidFill>
                <a:schemeClr val="bg1"/>
              </a:solidFill>
              <a:effectLst/>
              <a:latin typeface="BrowalliaUPC" panose="020B0502040204020203" pitchFamily="34" charset="-34"/>
              <a:ea typeface="Calibri" panose="020F0502020204030204" pitchFamily="34" charset="0"/>
              <a:cs typeface="BrowalliaUPC" panose="020B0502040204020203" pitchFamily="34" charset="-34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2800" b="1" kern="100" dirty="0">
                <a:solidFill>
                  <a:schemeClr val="bg1"/>
                </a:solidFill>
                <a:effectLst/>
                <a:latin typeface="BrowalliaUPC" panose="020B0502040204020203" pitchFamily="34" charset="-34"/>
                <a:ea typeface="Calibri" panose="020F0502020204030204" pitchFamily="34" charset="0"/>
                <a:cs typeface="BrowalliaUPC" panose="020B0502040204020203" pitchFamily="34" charset="-34"/>
              </a:rPr>
              <a:t>Title:</a:t>
            </a:r>
            <a:r>
              <a:rPr lang="en-US" sz="2800" kern="100" dirty="0">
                <a:solidFill>
                  <a:schemeClr val="bg1"/>
                </a:solidFill>
                <a:effectLst/>
                <a:latin typeface="BrowalliaUPC" panose="020B0502040204020203" pitchFamily="34" charset="-34"/>
                <a:ea typeface="Calibri" panose="020F0502020204030204" pitchFamily="34" charset="0"/>
                <a:cs typeface="BrowalliaUPC" panose="020B0502040204020203" pitchFamily="34" charset="-34"/>
              </a:rPr>
              <a:t> Cultivating a Savings Culture</a:t>
            </a:r>
            <a:br>
              <a:rPr lang="en-US" sz="2800" kern="100" dirty="0">
                <a:solidFill>
                  <a:schemeClr val="bg1"/>
                </a:solidFill>
                <a:effectLst/>
                <a:latin typeface="BrowalliaUPC" panose="020B0502040204020203" pitchFamily="34" charset="-34"/>
                <a:ea typeface="Calibri" panose="020F0502020204030204" pitchFamily="34" charset="0"/>
                <a:cs typeface="BrowalliaUPC" panose="020B0502040204020203" pitchFamily="34" charset="-34"/>
              </a:rPr>
            </a:br>
            <a:r>
              <a:rPr lang="en-US" sz="2800" b="1" kern="100" dirty="0">
                <a:solidFill>
                  <a:schemeClr val="bg1"/>
                </a:solidFill>
                <a:effectLst/>
                <a:latin typeface="BrowalliaUPC" panose="020B0502040204020203" pitchFamily="34" charset="-34"/>
                <a:ea typeface="Calibri" panose="020F0502020204030204" pitchFamily="34" charset="0"/>
                <a:cs typeface="BrowalliaUPC" panose="020B0502040204020203" pitchFamily="34" charset="-34"/>
              </a:rPr>
              <a:t>Subtitle:</a:t>
            </a:r>
            <a:r>
              <a:rPr lang="en-US" sz="2800" kern="100" dirty="0">
                <a:solidFill>
                  <a:schemeClr val="bg1"/>
                </a:solidFill>
                <a:effectLst/>
                <a:latin typeface="BrowalliaUPC" panose="020B0502040204020203" pitchFamily="34" charset="-34"/>
                <a:ea typeface="Calibri" panose="020F0502020204030204" pitchFamily="34" charset="0"/>
                <a:cs typeface="BrowalliaUPC" panose="020B0502040204020203" pitchFamily="34" charset="-34"/>
              </a:rPr>
              <a:t> Building Financial Security for Today and Tomorrow</a:t>
            </a:r>
            <a:br>
              <a:rPr lang="en-US" sz="2800" kern="100" dirty="0">
                <a:solidFill>
                  <a:schemeClr val="bg1"/>
                </a:solidFill>
                <a:effectLst/>
                <a:latin typeface="BrowalliaUPC" panose="020B0502040204020203" pitchFamily="34" charset="-34"/>
                <a:ea typeface="Calibri" panose="020F0502020204030204" pitchFamily="34" charset="0"/>
                <a:cs typeface="BrowalliaUPC" panose="020B0502040204020203" pitchFamily="34" charset="-34"/>
              </a:rPr>
            </a:br>
            <a:r>
              <a:rPr lang="en-US" sz="2800" b="1" kern="100" dirty="0">
                <a:solidFill>
                  <a:schemeClr val="bg1"/>
                </a:solidFill>
                <a:effectLst/>
                <a:latin typeface="BrowalliaUPC" panose="020B0502040204020203" pitchFamily="34" charset="-34"/>
                <a:ea typeface="Calibri" panose="020F0502020204030204" pitchFamily="34" charset="0"/>
                <a:cs typeface="BrowalliaUPC" panose="020B0502040204020203" pitchFamily="34" charset="-34"/>
              </a:rPr>
              <a:t>Presented by:</a:t>
            </a:r>
            <a:r>
              <a:rPr lang="en-US" sz="2800" kern="100" dirty="0">
                <a:solidFill>
                  <a:schemeClr val="bg1"/>
                </a:solidFill>
                <a:effectLst/>
                <a:latin typeface="BrowalliaUPC" panose="020B0502040204020203" pitchFamily="34" charset="-34"/>
                <a:ea typeface="Calibri" panose="020F0502020204030204" pitchFamily="34" charset="0"/>
                <a:cs typeface="BrowalliaUPC" panose="020B0502040204020203" pitchFamily="34" charset="-34"/>
              </a:rPr>
              <a:t> [Mercy Imade]</a:t>
            </a:r>
            <a:br>
              <a:rPr lang="en-US" sz="2800" kern="100" dirty="0">
                <a:solidFill>
                  <a:schemeClr val="bg1"/>
                </a:solidFill>
                <a:effectLst/>
                <a:latin typeface="BrowalliaUPC" panose="020B0502040204020203" pitchFamily="34" charset="-34"/>
                <a:ea typeface="Calibri" panose="020F0502020204030204" pitchFamily="34" charset="0"/>
                <a:cs typeface="BrowalliaUPC" panose="020B0502040204020203" pitchFamily="34" charset="-34"/>
              </a:rPr>
            </a:br>
            <a:r>
              <a:rPr lang="en-US" sz="2800" b="1" kern="100" dirty="0">
                <a:solidFill>
                  <a:schemeClr val="bg1"/>
                </a:solidFill>
                <a:effectLst/>
                <a:latin typeface="BrowalliaUPC" panose="020B0502040204020203" pitchFamily="34" charset="-34"/>
                <a:ea typeface="Calibri" panose="020F0502020204030204" pitchFamily="34" charset="0"/>
                <a:cs typeface="BrowalliaUPC" panose="020B0502040204020203" pitchFamily="34" charset="-34"/>
              </a:rPr>
              <a:t>Date:</a:t>
            </a:r>
            <a:r>
              <a:rPr lang="en-US" sz="2800" kern="100" dirty="0">
                <a:solidFill>
                  <a:schemeClr val="bg1"/>
                </a:solidFill>
                <a:effectLst/>
                <a:latin typeface="BrowalliaUPC" panose="020B0502040204020203" pitchFamily="34" charset="-34"/>
                <a:ea typeface="Calibri" panose="020F0502020204030204" pitchFamily="34" charset="0"/>
                <a:cs typeface="BrowalliaUPC" panose="020B0502040204020203" pitchFamily="34" charset="-34"/>
              </a:rPr>
              <a:t> [06-August,2025]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887D6F-D631-5413-15D2-C58312679017}"/>
              </a:ext>
            </a:extLst>
          </p:cNvPr>
          <p:cNvSpPr txBox="1"/>
          <p:nvPr/>
        </p:nvSpPr>
        <p:spPr>
          <a:xfrm>
            <a:off x="406401" y="426514"/>
            <a:ext cx="7831666" cy="23175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800" b="1" kern="1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Final Thoughts</a:t>
            </a:r>
            <a:endParaRPr lang="en-US" sz="2800" kern="100" dirty="0">
              <a:solidFill>
                <a:schemeClr val="bg1"/>
              </a:solidFill>
              <a:effectLst/>
              <a:latin typeface="BrowalliaUPC" panose="020B0604020202020204" pitchFamily="34" charset="-34"/>
              <a:ea typeface="Calibri" panose="020F0502020204030204" pitchFamily="34" charset="0"/>
              <a:cs typeface="BrowalliaUPC" panose="020B0604020202020204" pitchFamily="34" charset="-34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kern="1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Saving is a mindset and a habit.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kern="1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It empowers you to take control of your financial future.</a:t>
            </a:r>
          </a:p>
          <a:p>
            <a:pPr>
              <a:buNone/>
            </a:pPr>
            <a:r>
              <a:rPr lang="en-US" sz="28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 Start today—your future self will thank you.</a:t>
            </a:r>
            <a:endParaRPr lang="en-US" sz="2800" dirty="0">
              <a:solidFill>
                <a:schemeClr val="bg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78117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0284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33803FC-434F-DD12-62F4-859DD398ED69}"/>
              </a:ext>
            </a:extLst>
          </p:cNvPr>
          <p:cNvSpPr txBox="1"/>
          <p:nvPr/>
        </p:nvSpPr>
        <p:spPr>
          <a:xfrm>
            <a:off x="80085" y="645217"/>
            <a:ext cx="8205745" cy="48676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2400" b="1" dirty="0">
                <a:solidFill>
                  <a:schemeClr val="bg1"/>
                </a:solidFill>
                <a:latin typeface="Century Gothic" panose="020B0502020202020204" pitchFamily="34" charset="0"/>
                <a:cs typeface="BrowalliaUPC" panose="020B0604020202020204" pitchFamily="34" charset="-34"/>
              </a:rPr>
              <a:t>What is Saving?  </a:t>
            </a:r>
          </a:p>
          <a:p>
            <a:pPr lvl="0"/>
            <a:endParaRPr lang="en-US" sz="2400" dirty="0">
              <a:solidFill>
                <a:schemeClr val="bg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0"/>
            <a:r>
              <a:rPr lang="en-US" sz="24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Saving is the act of setting aside a portion of your income for future use. It involves reducing non-essential spending in order to meet future needs or financial goals. </a:t>
            </a:r>
          </a:p>
          <a:p>
            <a:pPr lvl="0"/>
            <a:endParaRPr lang="en-US" sz="2400" dirty="0">
              <a:solidFill>
                <a:schemeClr val="bg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0"/>
            <a:r>
              <a:rPr lang="en-US" sz="24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In simple terms, your savings are what remain after you subtract your expenses from your income</a:t>
            </a:r>
          </a:p>
          <a:p>
            <a:pPr lvl="0"/>
            <a:endParaRPr lang="en-US" sz="2400" dirty="0">
              <a:solidFill>
                <a:schemeClr val="bg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0"/>
            <a:r>
              <a:rPr lang="en-US" sz="24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Savings = Income – Expenses</a:t>
            </a:r>
          </a:p>
          <a:p>
            <a:pPr lvl="0"/>
            <a:br>
              <a:rPr lang="en-US" sz="3200" dirty="0">
                <a:solidFill>
                  <a:schemeClr val="bg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endParaRPr lang="en-US" sz="3200" dirty="0">
              <a:solidFill>
                <a:schemeClr val="bg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R="0"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US" sz="2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CD6172-3D0E-413A-98E1-9E57CCE514DF}"/>
              </a:ext>
            </a:extLst>
          </p:cNvPr>
          <p:cNvSpPr txBox="1"/>
          <p:nvPr/>
        </p:nvSpPr>
        <p:spPr>
          <a:xfrm>
            <a:off x="135172" y="-74963"/>
            <a:ext cx="8873655" cy="5034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endParaRPr lang="en-US" sz="900" b="1" kern="100" dirty="0">
              <a:solidFill>
                <a:schemeClr val="bg1"/>
              </a:solidFill>
              <a:latin typeface="BrowalliaUPC" panose="020B0604020202020204" pitchFamily="34" charset="-34"/>
              <a:ea typeface="Calibri" panose="020F0502020204030204" pitchFamily="34" charset="0"/>
              <a:cs typeface="BrowalliaUPC" panose="020B0604020202020204" pitchFamily="34" charset="-34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000" b="1" kern="100" dirty="0">
                <a:solidFill>
                  <a:schemeClr val="bg1"/>
                </a:solidFill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Why Saving Matters</a:t>
            </a:r>
          </a:p>
          <a:p>
            <a:pPr marL="171450" lvl="0" indent="-171450">
              <a:lnSpc>
                <a:spcPct val="115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000" b="1" kern="100" dirty="0">
                <a:solidFill>
                  <a:schemeClr val="bg1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en-US" sz="2000" b="1" kern="100" dirty="0">
                <a:solidFill>
                  <a:schemeClr val="bg1"/>
                </a:solidFill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Financial Security:</a:t>
            </a:r>
            <a:r>
              <a:rPr lang="en-US" sz="2000" kern="100" dirty="0">
                <a:solidFill>
                  <a:schemeClr val="bg1"/>
                </a:solidFill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 Acts as a safety net in emergencies.</a:t>
            </a:r>
            <a:r>
              <a:rPr lang="en-US" sz="2000" kern="100" dirty="0">
                <a:solidFill>
                  <a:schemeClr val="bg1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2000" kern="100" dirty="0">
                <a:solidFill>
                  <a:schemeClr val="bg1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  They help you manage unexpected expenses without going into debt.</a:t>
            </a:r>
            <a:endParaRPr lang="en-US" sz="2000" kern="100" dirty="0">
              <a:solidFill>
                <a:schemeClr val="bg1"/>
              </a:solidFill>
              <a:effectLst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Financial Independence:</a:t>
            </a:r>
            <a:endParaRPr lang="en-US" sz="2000" dirty="0">
              <a:solidFill>
                <a:schemeClr val="bg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en-US" sz="20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Saving money provides a foundation for financial independence, allowing you to make choices based on your preferences rather than being solely driven by financial necessity.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It builds a foundation for long-term freedom and choice.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bg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Goal Achievement:</a:t>
            </a:r>
            <a:r>
              <a:rPr lang="en-US" sz="20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 Saving helps you reach both short-term needs and long-term goals. Whether it’s a vacation, education, or retirement, consistent saving makes it possible.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bg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Reduce stress:</a:t>
            </a:r>
            <a:r>
              <a:rPr lang="en-US" sz="20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 Knowing you have an emergency fund can significantly reduce financial stress and anxiety, allowing you to face life's challenges with greater confidence and peace of mind.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624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B93FEA-2E29-5546-BBDA-A04F7E7087FF}"/>
              </a:ext>
            </a:extLst>
          </p:cNvPr>
          <p:cNvSpPr txBox="1"/>
          <p:nvPr/>
        </p:nvSpPr>
        <p:spPr>
          <a:xfrm>
            <a:off x="286836" y="669375"/>
            <a:ext cx="8570328" cy="5411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Methods of Saving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000" kern="100" dirty="0">
                <a:solidFill>
                  <a:schemeClr val="bg1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Savings can be held in</a:t>
            </a:r>
            <a:r>
              <a:rPr lang="en-US" sz="2000" b="1" kern="100" dirty="0">
                <a:solidFill>
                  <a:schemeClr val="bg1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LIQUID </a:t>
            </a:r>
            <a:r>
              <a:rPr lang="en-US" sz="2000" kern="100" dirty="0">
                <a:solidFill>
                  <a:schemeClr val="bg1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form, such as cash, bank deposits, bank or mobile wallets , or in the form of </a:t>
            </a:r>
            <a:r>
              <a:rPr lang="en-US" sz="2000" b="1" kern="100" dirty="0">
                <a:solidFill>
                  <a:schemeClr val="bg1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ASSETS </a:t>
            </a:r>
            <a:r>
              <a:rPr lang="en-US" sz="2000" kern="100" dirty="0">
                <a:solidFill>
                  <a:schemeClr val="bg1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like property, stocks, gold or other investments.</a:t>
            </a:r>
            <a:endParaRPr lang="en-US" sz="2000" kern="100" dirty="0">
              <a:solidFill>
                <a:schemeClr val="bg1"/>
              </a:solidFill>
              <a:effectLst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000" kern="100" dirty="0">
                <a:solidFill>
                  <a:schemeClr val="bg1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  Saving vs. Investing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kern="100" dirty="0">
                <a:solidFill>
                  <a:schemeClr val="bg1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Savings are generally safe and stable but offer lower returns over time. Ideal for short-term goals or emergency funds.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2000" kern="100" dirty="0">
                <a:solidFill>
                  <a:schemeClr val="bg1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        Investing 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kern="100" dirty="0">
                <a:solidFill>
                  <a:schemeClr val="bg1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Higher Risk, Higher Potential Return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kern="100" dirty="0">
                <a:solidFill>
                  <a:schemeClr val="bg1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Investments carry more risk but can generate higher returns over the long term. Suitable for long-term financial goals like retirement or wealth building.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dirty="0"/>
          </a:p>
          <a:p>
            <a:pPr lvl="1"/>
            <a:endParaRPr lang="en-US" dirty="0"/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400" kern="100" dirty="0">
              <a:solidFill>
                <a:schemeClr val="bg1"/>
              </a:solidFill>
              <a:effectLst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51042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8EEE52C-DCBC-89EA-BF7B-D5539818A295}"/>
              </a:ext>
            </a:extLst>
          </p:cNvPr>
          <p:cNvSpPr txBox="1"/>
          <p:nvPr/>
        </p:nvSpPr>
        <p:spPr>
          <a:xfrm>
            <a:off x="0" y="0"/>
            <a:ext cx="8493049" cy="40313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endParaRPr lang="en-US" b="1" kern="100" dirty="0">
              <a:solidFill>
                <a:schemeClr val="bg1"/>
              </a:solidFill>
              <a:effectLst/>
              <a:latin typeface="BrowalliaUPC" panose="020B0604020202020204" pitchFamily="34" charset="-34"/>
              <a:ea typeface="Calibri" panose="020F0502020204030204" pitchFamily="34" charset="0"/>
              <a:cs typeface="BrowalliaUPC" panose="020B0604020202020204" pitchFamily="34" charset="-34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400" b="1" kern="100" dirty="0">
                <a:solidFill>
                  <a:schemeClr val="bg1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Types of Savings Goals</a:t>
            </a:r>
            <a:endParaRPr lang="en-US" sz="2400" kern="100" dirty="0">
              <a:solidFill>
                <a:schemeClr val="bg1"/>
              </a:solidFill>
              <a:effectLst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Short-Term and Long-Term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kern="100" dirty="0">
                <a:solidFill>
                  <a:schemeClr val="bg1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Short-Term:</a:t>
            </a:r>
            <a:endParaRPr lang="en-US" sz="2400" kern="100" dirty="0">
              <a:solidFill>
                <a:schemeClr val="bg1"/>
              </a:solidFill>
              <a:effectLst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400" kern="100" dirty="0">
                <a:solidFill>
                  <a:schemeClr val="bg1"/>
                </a:solidFill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Buying a car</a:t>
            </a: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400" kern="100" dirty="0">
                <a:solidFill>
                  <a:schemeClr val="bg1"/>
                </a:solidFill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Starting a business</a:t>
            </a: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400" kern="100" dirty="0">
                <a:solidFill>
                  <a:schemeClr val="bg1"/>
                </a:solidFill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Purchasing land </a:t>
            </a: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400" kern="100" dirty="0">
                <a:solidFill>
                  <a:schemeClr val="bg1"/>
                </a:solidFill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For travelling/vacation purposes</a:t>
            </a:r>
          </a:p>
        </p:txBody>
      </p:sp>
    </p:spTree>
    <p:extLst>
      <p:ext uri="{BB962C8B-B14F-4D97-AF65-F5344CB8AC3E}">
        <p14:creationId xmlns:p14="http://schemas.microsoft.com/office/powerpoint/2010/main" val="876533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FCEB558-F6CA-BA8E-371F-AE6DA59DAA0B}"/>
              </a:ext>
            </a:extLst>
          </p:cNvPr>
          <p:cNvSpPr txBox="1"/>
          <p:nvPr/>
        </p:nvSpPr>
        <p:spPr>
          <a:xfrm>
            <a:off x="0" y="224071"/>
            <a:ext cx="8527551" cy="43817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1" kern="100" dirty="0">
                <a:solidFill>
                  <a:schemeClr val="bg1"/>
                </a:solidFill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Long-Term:</a:t>
            </a:r>
            <a:endParaRPr lang="en-US" sz="2800" kern="100" dirty="0">
              <a:solidFill>
                <a:schemeClr val="bg1"/>
              </a:solidFill>
              <a:effectLst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000" kern="100" dirty="0">
                <a:solidFill>
                  <a:schemeClr val="bg1"/>
                </a:solidFill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Retirement</a:t>
            </a: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000" kern="100" dirty="0">
                <a:solidFill>
                  <a:schemeClr val="bg1"/>
                </a:solidFill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Building a house</a:t>
            </a: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000" kern="100" dirty="0">
                <a:solidFill>
                  <a:schemeClr val="bg1"/>
                </a:solidFill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Funding education</a:t>
            </a: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000" kern="100" dirty="0">
                <a:solidFill>
                  <a:schemeClr val="bg1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Annual expenses</a:t>
            </a: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000" kern="100" dirty="0">
                <a:solidFill>
                  <a:schemeClr val="bg1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Emergency fund</a:t>
            </a: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000" kern="100" dirty="0">
                <a:solidFill>
                  <a:schemeClr val="bg1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Financial independence</a:t>
            </a: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000" kern="100" dirty="0">
                <a:solidFill>
                  <a:schemeClr val="bg1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Earning dividends</a:t>
            </a: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en-US" sz="2800" kern="100" dirty="0">
              <a:solidFill>
                <a:schemeClr val="bg1"/>
              </a:solidFill>
              <a:effectLst/>
              <a:latin typeface="BrowalliaUPC" panose="020B0604020202020204" pitchFamily="34" charset="-34"/>
              <a:ea typeface="Calibri" panose="020F0502020204030204" pitchFamily="34" charset="0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77589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EC72EBA-6BD1-33E5-4596-8CEA4C82ED41}"/>
              </a:ext>
            </a:extLst>
          </p:cNvPr>
          <p:cNvSpPr txBox="1"/>
          <p:nvPr/>
        </p:nvSpPr>
        <p:spPr>
          <a:xfrm>
            <a:off x="228600" y="842963"/>
            <a:ext cx="7893844" cy="325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000" b="1" kern="1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Building an Emergency Fund</a:t>
            </a:r>
            <a:endParaRPr lang="en-US" sz="2000" kern="100" dirty="0">
              <a:solidFill>
                <a:schemeClr val="bg1"/>
              </a:solidFill>
              <a:effectLst/>
              <a:latin typeface="BrowalliaUPC" panose="020B0604020202020204" pitchFamily="34" charset="-34"/>
              <a:ea typeface="Calibri" panose="020F0502020204030204" pitchFamily="34" charset="0"/>
              <a:cs typeface="BrowalliaUPC" panose="020B0604020202020204" pitchFamily="34" charset="-34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1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Why It’s Important:</a:t>
            </a:r>
            <a:endParaRPr lang="en-US" sz="2000" kern="100" dirty="0">
              <a:solidFill>
                <a:schemeClr val="bg1"/>
              </a:solidFill>
              <a:effectLst/>
              <a:latin typeface="BrowalliaUPC" panose="020B0604020202020204" pitchFamily="34" charset="-34"/>
              <a:ea typeface="Calibri" panose="020F0502020204030204" pitchFamily="34" charset="0"/>
              <a:cs typeface="BrowalliaUPC" panose="020B0604020202020204" pitchFamily="34" charset="-34"/>
            </a:endParaRP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000" kern="1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Covers unexpected expenses (e.g., medical bills, car repairs)</a:t>
            </a: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000" kern="1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Prevents reliance on debt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1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Benefits:</a:t>
            </a:r>
            <a:endParaRPr lang="en-US" sz="2000" kern="100" dirty="0">
              <a:solidFill>
                <a:schemeClr val="bg1"/>
              </a:solidFill>
              <a:effectLst/>
              <a:latin typeface="BrowalliaUPC" panose="020B0604020202020204" pitchFamily="34" charset="-34"/>
              <a:ea typeface="Calibri" panose="020F0502020204030204" pitchFamily="34" charset="0"/>
              <a:cs typeface="BrowalliaUPC" panose="020B0604020202020204" pitchFamily="34" charset="-34"/>
            </a:endParaRP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000" kern="1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Reduces stress</a:t>
            </a: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000" kern="1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Provides financial stability</a:t>
            </a:r>
          </a:p>
        </p:txBody>
      </p:sp>
    </p:spTree>
    <p:extLst>
      <p:ext uri="{BB962C8B-B14F-4D97-AF65-F5344CB8AC3E}">
        <p14:creationId xmlns:p14="http://schemas.microsoft.com/office/powerpoint/2010/main" val="136082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A430208-462F-C955-FCD7-68614AF64BFB}"/>
              </a:ext>
            </a:extLst>
          </p:cNvPr>
          <p:cNvSpPr txBox="1"/>
          <p:nvPr/>
        </p:nvSpPr>
        <p:spPr>
          <a:xfrm>
            <a:off x="254000" y="318697"/>
            <a:ext cx="8636000" cy="3681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Achieving Long-Term Financial Goals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kern="1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Retirement Planning:</a:t>
            </a: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400" kern="1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Start early, save consistently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kern="1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Major Purchases:</a:t>
            </a: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400" kern="1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Home, education, large investments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kern="1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Financial Independence:</a:t>
            </a:r>
          </a:p>
          <a:p>
            <a:pPr marL="742950" marR="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400" kern="1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Freedom to make life choices without financial pressure</a:t>
            </a:r>
          </a:p>
        </p:txBody>
      </p:sp>
    </p:spTree>
    <p:extLst>
      <p:ext uri="{BB962C8B-B14F-4D97-AF65-F5344CB8AC3E}">
        <p14:creationId xmlns:p14="http://schemas.microsoft.com/office/powerpoint/2010/main" val="2155335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2A84A4F-BFAB-AFF8-7AAF-B50362E7EE5B}"/>
              </a:ext>
            </a:extLst>
          </p:cNvPr>
          <p:cNvSpPr txBox="1"/>
          <p:nvPr/>
        </p:nvSpPr>
        <p:spPr>
          <a:xfrm>
            <a:off x="152400" y="601133"/>
            <a:ext cx="8712200" cy="3153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Cultivating a Savings Habit</a:t>
            </a:r>
            <a:endParaRPr lang="en-US" sz="2400" kern="100" dirty="0">
              <a:solidFill>
                <a:schemeClr val="bg1"/>
              </a:solidFill>
              <a:effectLst/>
              <a:latin typeface="BrowalliaUPC" panose="020B0604020202020204" pitchFamily="34" charset="-34"/>
              <a:ea typeface="Calibri" panose="020F0502020204030204" pitchFamily="34" charset="0"/>
              <a:cs typeface="BrowalliaUPC" panose="020B0604020202020204" pitchFamily="34" charset="-34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kern="1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Track Your Spending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kern="1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Set Clear Goals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kern="1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Automate Savings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kern="1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Start Small, Stay Consistent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chemeClr val="bg1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Reward Progress</a:t>
            </a:r>
            <a:endParaRPr lang="en-US" sz="2400" dirty="0">
              <a:solidFill>
                <a:schemeClr val="bg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67755443"/>
      </p:ext>
    </p:extLst>
  </p:cSld>
  <p:clrMapOvr>
    <a:masterClrMapping/>
  </p:clrMapOvr>
</p:sld>
</file>

<file path=ppt/theme/theme1.xml><?xml version="1.0" encoding="utf-8"?>
<a:theme xmlns:a="http://schemas.openxmlformats.org/drawingml/2006/main" name="Ion">
  <a:themeElements>
    <a:clrScheme name="Ion">
      <a:dk1>
        <a:srgbClr val="000000"/>
      </a:dk1>
      <a:lt1>
        <a:srgbClr val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474</Words>
  <Application>Microsoft Office PowerPoint</Application>
  <PresentationFormat>On-screen Show (16:9)</PresentationFormat>
  <Paragraphs>69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Noto Sans Symbols</vt:lpstr>
      <vt:lpstr>Browallia New</vt:lpstr>
      <vt:lpstr>Century Gothic</vt:lpstr>
      <vt:lpstr>Calibri</vt:lpstr>
      <vt:lpstr>BrowalliaUPC</vt:lpstr>
      <vt:lpstr>Arial</vt:lpstr>
      <vt:lpstr>Wingdings</vt:lpstr>
      <vt:lpstr>Symbol</vt:lpstr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Mercy Imade</cp:lastModifiedBy>
  <cp:revision>48</cp:revision>
  <dcterms:modified xsi:type="dcterms:W3CDTF">2025-08-05T17:35:28Z</dcterms:modified>
</cp:coreProperties>
</file>